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50" r:id="rId5"/>
    <p:sldMasterId id="2147483764" r:id="rId6"/>
    <p:sldMasterId id="2147483778" r:id="rId7"/>
  </p:sldMasterIdLst>
  <p:notesMasterIdLst>
    <p:notesMasterId r:id="rId9"/>
  </p:notesMasterIdLst>
  <p:handoutMasterIdLst>
    <p:handoutMasterId r:id="rId10"/>
  </p:handoutMasterIdLst>
  <p:sldIdLst>
    <p:sldId id="257" r:id="rId8"/>
  </p:sldIdLst>
  <p:sldSz cx="6858000" cy="9906000" type="A4"/>
  <p:notesSz cx="6742113" cy="987425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39D9E21-AE4C-4F34-BEB5-514BE08D914B}">
          <p14:sldIdLst>
            <p14:sldId id="257"/>
          </p14:sldIdLst>
        </p14:section>
        <p14:section name="Section sans titre" id="{A97754A4-8E57-4F0D-98D6-047A6123B265}">
          <p14:sldIdLst/>
        </p14:section>
      </p14:sectionLst>
    </p:ext>
    <p:ext uri="{EFAFB233-063F-42B5-8137-9DF3F51BA10A}">
      <p15:sldGuideLst xmlns:p15="http://schemas.microsoft.com/office/powerpoint/2012/main">
        <p15:guide id="15" orient="horz" pos="799">
          <p15:clr>
            <a:srgbClr val="A4A3A4"/>
          </p15:clr>
        </p15:guide>
        <p15:guide id="16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RON Elodie" initials="CE" lastIdx="1" clrIdx="0">
    <p:extLst>
      <p:ext uri="{19B8F6BF-5375-455C-9EA6-DF929625EA0E}">
        <p15:presenceInfo xmlns:p15="http://schemas.microsoft.com/office/powerpoint/2012/main" userId="CHARRON Elodie" providerId="None"/>
      </p:ext>
    </p:extLst>
  </p:cmAuthor>
  <p:cmAuthor id="2" name="BABY Catherine" initials="BC" lastIdx="32" clrIdx="1">
    <p:extLst>
      <p:ext uri="{19B8F6BF-5375-455C-9EA6-DF929625EA0E}">
        <p15:presenceInfo xmlns:p15="http://schemas.microsoft.com/office/powerpoint/2012/main" userId="S::catherine.baby@wavestone.com::5800fe61-9959-4592-9278-15c5210a086a" providerId="AD"/>
      </p:ext>
    </p:extLst>
  </p:cmAuthor>
  <p:cmAuthor id="3" name="Léo BARBOLOSI" initials="LB" lastIdx="17" clrIdx="2">
    <p:extLst>
      <p:ext uri="{19B8F6BF-5375-455C-9EA6-DF929625EA0E}">
        <p15:presenceInfo xmlns:p15="http://schemas.microsoft.com/office/powerpoint/2012/main" userId="S::leo.barbolosi@wavestone.com::ea76abe5-8ea5-4b3b-beb4-74866677d7fc" providerId="AD"/>
      </p:ext>
    </p:extLst>
  </p:cmAuthor>
  <p:cmAuthor id="4" name="BABY Catherine" initials="BC [2]" lastIdx="1" clrIdx="3">
    <p:extLst>
      <p:ext uri="{19B8F6BF-5375-455C-9EA6-DF929625EA0E}">
        <p15:presenceInfo xmlns:p15="http://schemas.microsoft.com/office/powerpoint/2012/main" userId="S::catherine.baby_wavestone.com#ext#@boiron.onmicrosoft.com::a7eb46ab-4694-493f-9132-23aa3cc09d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A50021"/>
    <a:srgbClr val="005074"/>
    <a:srgbClr val="FFA02F"/>
    <a:srgbClr val="97CDDA"/>
    <a:srgbClr val="ED7D31"/>
    <a:srgbClr val="E48165"/>
    <a:srgbClr val="DDEFF3"/>
    <a:srgbClr val="BEE0E8"/>
    <a:srgbClr val="FE5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08" autoAdjust="0"/>
    <p:restoredTop sz="94660"/>
  </p:normalViewPr>
  <p:slideViewPr>
    <p:cSldViewPr snapToGrid="0">
      <p:cViewPr>
        <p:scale>
          <a:sx n="50" d="100"/>
          <a:sy n="50" d="100"/>
        </p:scale>
        <p:origin x="1992" y="42"/>
      </p:cViewPr>
      <p:guideLst>
        <p:guide orient="horz" pos="799"/>
        <p:guide pos="2160"/>
      </p:guideLst>
    </p:cSldViewPr>
  </p:slideViewPr>
  <p:notesTextViewPr>
    <p:cViewPr>
      <p:scale>
        <a:sx n="33" d="100"/>
        <a:sy n="33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9525" y="1"/>
            <a:ext cx="2921000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FC44EC18-4EEB-4D5B-B082-BF8D68984CE6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21000" cy="493713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9525" y="9378951"/>
            <a:ext cx="2921000" cy="493713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4818EC42-CF38-4915-8739-8E434A48C1AE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606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21582" cy="495428"/>
          </a:xfrm>
          <a:prstGeom prst="rect">
            <a:avLst/>
          </a:prstGeom>
        </p:spPr>
        <p:txBody>
          <a:bodyPr vert="horz" lIns="90820" tIns="45411" rIns="90820" bIns="454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2"/>
            <a:ext cx="2921582" cy="495428"/>
          </a:xfrm>
          <a:prstGeom prst="rect">
            <a:avLst/>
          </a:prstGeom>
        </p:spPr>
        <p:txBody>
          <a:bodyPr vert="horz" lIns="90820" tIns="45411" rIns="90820" bIns="45411" rtlCol="0"/>
          <a:lstStyle>
            <a:lvl1pPr algn="r">
              <a:defRPr sz="1200"/>
            </a:lvl1pPr>
          </a:lstStyle>
          <a:p>
            <a:fld id="{8C39B519-6E1F-411A-A29D-D1E1AD04C97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35075"/>
            <a:ext cx="23066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0" tIns="45411" rIns="90820" bIns="454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982"/>
            <a:ext cx="5393690" cy="3887986"/>
          </a:xfrm>
          <a:prstGeom prst="rect">
            <a:avLst/>
          </a:prstGeom>
        </p:spPr>
        <p:txBody>
          <a:bodyPr vert="horz" lIns="90820" tIns="45411" rIns="90820" bIns="454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827"/>
            <a:ext cx="2921582" cy="495427"/>
          </a:xfrm>
          <a:prstGeom prst="rect">
            <a:avLst/>
          </a:prstGeom>
        </p:spPr>
        <p:txBody>
          <a:bodyPr vert="horz" lIns="90820" tIns="45411" rIns="90820" bIns="454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8827"/>
            <a:ext cx="2921582" cy="495427"/>
          </a:xfrm>
          <a:prstGeom prst="rect">
            <a:avLst/>
          </a:prstGeom>
        </p:spPr>
        <p:txBody>
          <a:bodyPr vert="horz" lIns="90820" tIns="45411" rIns="90820" bIns="45411" rtlCol="0" anchor="b"/>
          <a:lstStyle>
            <a:lvl1pPr algn="r">
              <a:defRPr sz="1200"/>
            </a:lvl1pPr>
          </a:lstStyle>
          <a:p>
            <a:fld id="{F9168828-14A0-412B-94BC-241CF3A039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6856413" cy="7636742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Cliquer ici</a:t>
            </a:r>
            <a:br>
              <a:rPr lang="fr-FR"/>
            </a:br>
            <a:r>
              <a:rPr lang="fr-FR"/>
              <a:t>pour insérer votre photo &gt;&gt;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" y="0"/>
            <a:ext cx="6858000" cy="75308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148000" y="8521512"/>
            <a:ext cx="1320923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412000" y="5363960"/>
            <a:ext cx="4087581" cy="1393600"/>
          </a:xfrm>
        </p:spPr>
        <p:txBody>
          <a:bodyPr lIns="0" rIns="0" anchor="b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412000" y="6939944"/>
            <a:ext cx="4087530" cy="6968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412000" y="7819128"/>
            <a:ext cx="4087530" cy="52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Interne</a:t>
            </a:r>
          </a:p>
        </p:txBody>
      </p:sp>
      <p:pic>
        <p:nvPicPr>
          <p:cNvPr id="12" name="Picture 4" descr="W:\Projets internes\Wavestone\Supports\Logo Wavestone\Logo pour ERP KS\LOGO PNG EN PIXELS 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3361579"/>
            <a:ext cx="2705578" cy="6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4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00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11479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bg bwMode="gray">
      <p:bgPr>
        <a:blipFill dpi="0" rotWithShape="1">
          <a:blip r:embed="rId2">
            <a:lum/>
          </a:blip>
          <a:srcRect/>
          <a:stretch>
            <a:fillRect l="-100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 bwMode="white">
          <a:xfrm>
            <a:off x="620688" y="2144688"/>
            <a:ext cx="9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>
                <a:solidFill>
                  <a:schemeClr val="bg1"/>
                </a:solidFill>
              </a:rPr>
              <a:t>* Partenaires</a:t>
            </a:r>
          </a:p>
        </p:txBody>
      </p:sp>
      <p:pic>
        <p:nvPicPr>
          <p:cNvPr id="6" name="Picture 4" descr="W:\Projets internes\Wavestone\Supports\Logo Wavestone\Logo pour ERP KS\LOGO PNG EN PIXELS 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3361579"/>
            <a:ext cx="2705578" cy="6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 bwMode="black">
          <a:xfrm>
            <a:off x="-1038" y="-1"/>
            <a:ext cx="2061886" cy="2144689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PARIS</a:t>
            </a:r>
          </a:p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HONG KONG</a:t>
            </a:r>
          </a:p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SAO PAULO *</a:t>
            </a:r>
          </a:p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MILAN *</a:t>
            </a:r>
          </a:p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CASABLANCA</a:t>
            </a:r>
          </a:p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MARSEILLE</a:t>
            </a:r>
          </a:p>
        </p:txBody>
      </p:sp>
      <p:sp>
        <p:nvSpPr>
          <p:cNvPr id="7" name="TextBox 6"/>
          <p:cNvSpPr txBox="1"/>
          <p:nvPr userDrawn="1"/>
        </p:nvSpPr>
        <p:spPr bwMode="black">
          <a:xfrm>
            <a:off x="2397313" y="-1"/>
            <a:ext cx="2061886" cy="2144689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LONDRES</a:t>
            </a:r>
          </a:p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SINGAPOUR *</a:t>
            </a:r>
          </a:p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LUXEMBOURG</a:t>
            </a:r>
          </a:p>
          <a:p>
            <a: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noProof="0">
                <a:solidFill>
                  <a:schemeClr val="bg1"/>
                </a:solidFill>
              </a:rPr>
              <a:t>BRUXELLES</a:t>
            </a:r>
          </a:p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ISTANBUL * </a:t>
            </a:r>
          </a:p>
          <a:p>
            <a:pPr algn="l">
              <a:lnSpc>
                <a:spcPct val="200000"/>
              </a:lnSpc>
            </a:pPr>
            <a:endParaRPr lang="fr-FR" sz="1000" noProof="0">
              <a:solidFill>
                <a:schemeClr val="bg1"/>
              </a:solidFill>
            </a:endParaRPr>
          </a:p>
          <a:p>
            <a:pPr algn="l"/>
            <a:endParaRPr lang="fr-FR" sz="1000" noProof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 bwMode="black">
          <a:xfrm>
            <a:off x="4795664" y="-1"/>
            <a:ext cx="2061886" cy="2144689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NEW YORK</a:t>
            </a:r>
          </a:p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DUBAI *</a:t>
            </a:r>
          </a:p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MADRID *</a:t>
            </a:r>
          </a:p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GENEVE</a:t>
            </a:r>
          </a:p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LYON</a:t>
            </a:r>
          </a:p>
          <a:p>
            <a:pPr algn="l">
              <a:lnSpc>
                <a:spcPct val="200000"/>
              </a:lnSpc>
            </a:pPr>
            <a:r>
              <a:rPr lang="fr-FR" sz="1000" noProof="0">
                <a:solidFill>
                  <a:schemeClr val="bg1"/>
                </a:solidFill>
              </a:rPr>
              <a:t>NANTES</a:t>
            </a:r>
          </a:p>
        </p:txBody>
      </p:sp>
    </p:spTree>
    <p:extLst>
      <p:ext uri="{BB962C8B-B14F-4D97-AF65-F5344CB8AC3E}">
        <p14:creationId xmlns:p14="http://schemas.microsoft.com/office/powerpoint/2010/main" val="136324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9261" y="584516"/>
            <a:ext cx="6380308" cy="1247636"/>
          </a:xfrm>
        </p:spPr>
        <p:txBody>
          <a:bodyPr lIns="108000" tIns="36000" rIns="108000" bIns="0"/>
          <a:lstStyle>
            <a:lvl1pPr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Color &amp; Font structure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59720332"/>
              </p:ext>
            </p:extLst>
          </p:nvPr>
        </p:nvGraphicFramePr>
        <p:xfrm>
          <a:off x="273412" y="4640966"/>
          <a:ext cx="6503261" cy="51874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378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4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45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91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77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397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997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97839">
                <a:tc>
                  <a:txBody>
                    <a:bodyPr/>
                    <a:lstStyle/>
                    <a:p>
                      <a:r>
                        <a:rPr lang="fr-FR" sz="1000" b="1"/>
                        <a:t>Niveau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63305" marR="63305" marT="66040" marB="6604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523">
                <a:tc>
                  <a:txBody>
                    <a:bodyPr/>
                    <a:lstStyle/>
                    <a:p>
                      <a:r>
                        <a:rPr lang="fr-FR" sz="1000" i="0" kern="1200" cap="all" baseline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342">
                <a:tc>
                  <a:txBody>
                    <a:bodyPr/>
                    <a:lstStyle/>
                    <a:p>
                      <a:r>
                        <a:rPr lang="fr-FR" sz="1000" kern="1200" baseline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1000" i="0" kern="1200" cap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462">
                <a:tc>
                  <a:txBody>
                    <a:bodyPr/>
                    <a:lstStyle/>
                    <a:p>
                      <a:pPr lvl="0"/>
                      <a:r>
                        <a:rPr lang="fr-FR" sz="1000" i="0" kern="1200" cap="none" baseline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8652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0542"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  <a:b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3246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25949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63305" marR="63305" marT="66040" marB="660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3329298" y="584515"/>
            <a:ext cx="3285315" cy="1560172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100" b="1">
                <a:solidFill>
                  <a:schemeClr val="bg2"/>
                </a:solidFill>
              </a:rPr>
              <a:t>Remaining bug</a:t>
            </a:r>
            <a:endParaRPr lang="fr-FR" sz="1100">
              <a:solidFill>
                <a:schemeClr val="bg2"/>
              </a:solidFill>
            </a:endParaRPr>
          </a:p>
          <a:p>
            <a:pPr algn="r"/>
            <a:r>
              <a:rPr lang="fr-FR" sz="1100">
                <a:solidFill>
                  <a:schemeClr val="bg2"/>
                </a:solidFill>
              </a:rPr>
              <a:t>La Police</a:t>
            </a:r>
            <a:r>
              <a:rPr lang="fr-FR" sz="1100" baseline="0">
                <a:solidFill>
                  <a:schemeClr val="bg2"/>
                </a:solidFill>
              </a:rPr>
              <a:t> Tahoma italique ne passe pas à l’impression depuis un document PDF généré directement par PPT. </a:t>
            </a:r>
          </a:p>
          <a:p>
            <a:pPr algn="r"/>
            <a:r>
              <a:rPr lang="fr-FR" sz="1100" b="1" baseline="0">
                <a:solidFill>
                  <a:schemeClr val="bg2"/>
                </a:solidFill>
              </a:rPr>
              <a:t>Passer par une imprimante PDF type PDF Creator.</a:t>
            </a:r>
            <a:endParaRPr lang="fr-FR" sz="1100" b="1">
              <a:solidFill>
                <a:schemeClr val="bg2"/>
              </a:solidFill>
            </a:endParaRP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46076571"/>
              </p:ext>
            </p:extLst>
          </p:nvPr>
        </p:nvGraphicFramePr>
        <p:xfrm>
          <a:off x="251356" y="2124369"/>
          <a:ext cx="6390080" cy="23284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9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9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9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9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9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90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90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90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390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390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02209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3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49846" marR="0" marT="104000" marB="10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49846" marR="0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49846" marR="74769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49846" marR="74769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49846" marR="74769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49846" marR="74769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49846" marR="74769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49846" marR="74769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49846" marR="74769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49846" marR="74769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49846" marR="74769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9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0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9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9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9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9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9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9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9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9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4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49846" marR="74769" marT="104000" marB="10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8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49846" marR="49846" marT="52000" marB="5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9261" y="208455"/>
            <a:ext cx="6380308" cy="376061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How to use the Wavestone </a:t>
            </a:r>
            <a:r>
              <a:rPr lang="fr-FR" noProof="0" err="1"/>
              <a:t>ppt</a:t>
            </a:r>
            <a:r>
              <a:rPr lang="fr-FR" noProof="0"/>
              <a:t> Template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34305" y="584201"/>
            <a:ext cx="3094992" cy="156049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200" b="1">
                <a:solidFill>
                  <a:schemeClr val="bg2"/>
                </a:solidFill>
              </a:rPr>
              <a:t>Raccourci</a:t>
            </a:r>
            <a:r>
              <a:rPr lang="fr-FR" sz="1200" b="1" baseline="0">
                <a:solidFill>
                  <a:schemeClr val="bg2"/>
                </a:solidFill>
              </a:rPr>
              <a:t> pour changer de niveau :</a:t>
            </a:r>
            <a:endParaRPr lang="fr-FR" sz="1200" b="1">
              <a:solidFill>
                <a:schemeClr val="bg2"/>
              </a:solidFill>
            </a:endParaRPr>
          </a:p>
          <a:p>
            <a:pPr algn="r"/>
            <a:r>
              <a:rPr lang="fr-FR" sz="1200" b="0">
                <a:solidFill>
                  <a:schemeClr val="bg2"/>
                </a:solidFill>
              </a:rPr>
              <a:t>Shift</a:t>
            </a:r>
            <a:r>
              <a:rPr lang="fr-FR" sz="1200" b="0" baseline="0">
                <a:solidFill>
                  <a:schemeClr val="bg2"/>
                </a:solidFill>
              </a:rPr>
              <a:t> + Alt + Flèche droite ou gauche</a:t>
            </a:r>
            <a:endParaRPr lang="fr-FR" sz="1200" b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6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="" xmlns:a16="http://schemas.microsoft.com/office/drawing/2014/main" id="{D368395F-DF34-4DF0-B121-1DA29F08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61" y="3001150"/>
            <a:ext cx="5265318" cy="1914702"/>
          </a:xfrm>
          <a:prstGeom prst="rect">
            <a:avLst/>
          </a:prstGeom>
        </p:spPr>
        <p:txBody>
          <a:bodyPr/>
          <a:lstStyle>
            <a:lvl1pPr algn="ctr">
              <a:defRPr kumimoji="0" lang="fr-FR" sz="3738" b="0" i="0" u="none" strike="noStrike" kern="1200" cap="none" spc="0" normalizeH="0" baseline="0" smtClean="0">
                <a:ln>
                  <a:noFill/>
                </a:ln>
                <a:solidFill>
                  <a:srgbClr val="005BC3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6460683-4591-4711-9364-8960EFFD6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641" y="5111223"/>
            <a:ext cx="6480325" cy="25361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9981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Parallélogramme 5">
            <a:extLst>
              <a:ext uri="{FF2B5EF4-FFF2-40B4-BE49-F238E27FC236}">
                <a16:creationId xmlns="" xmlns:a16="http://schemas.microsoft.com/office/drawing/2014/main" id="{4BE8DC1D-BAAD-4C04-AB26-1CA36DD08C32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allélogramme 6">
            <a:extLst>
              <a:ext uri="{FF2B5EF4-FFF2-40B4-BE49-F238E27FC236}">
                <a16:creationId xmlns="" xmlns:a16="http://schemas.microsoft.com/office/drawing/2014/main" id="{63BD5E29-4BE8-46B8-9F99-9CB7FE8B467F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allélogramme 7">
            <a:extLst>
              <a:ext uri="{FF2B5EF4-FFF2-40B4-BE49-F238E27FC236}">
                <a16:creationId xmlns="" xmlns:a16="http://schemas.microsoft.com/office/drawing/2014/main" id="{28169049-4B84-4DB5-8FCD-1FA4D4D28F83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allélogramme 8">
            <a:extLst>
              <a:ext uri="{FF2B5EF4-FFF2-40B4-BE49-F238E27FC236}">
                <a16:creationId xmlns="" xmlns:a16="http://schemas.microsoft.com/office/drawing/2014/main" id="{63A00400-6345-46AC-870B-A3A686B56951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arallélogramme 9">
            <a:extLst>
              <a:ext uri="{FF2B5EF4-FFF2-40B4-BE49-F238E27FC236}">
                <a16:creationId xmlns="" xmlns:a16="http://schemas.microsoft.com/office/drawing/2014/main" id="{34F39ABB-0C7E-4734-9716-F353F9FA0F4B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54A121C4-3FF7-44EF-8EC5-712AC4E1B10C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36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A1690791-3F90-4CC8-9E77-94DA1C4BDE4B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3E2E3880-31BF-43F0-A631-16E14A099874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CF245C9-077D-40AE-99A9-D0FD3E5D8EFD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AA294C3F-5F46-4F8F-A50F-2F94A3EC1041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DCFE95AE-CD06-45A4-AD73-55241902EDB9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A8A8EEA0-CC99-4E2A-8D8C-8DE06BB8A392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896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3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2769" b="1" cap="all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Parallélogramme 9">
            <a:extLst>
              <a:ext uri="{FF2B5EF4-FFF2-40B4-BE49-F238E27FC236}">
                <a16:creationId xmlns="" xmlns:a16="http://schemas.microsoft.com/office/drawing/2014/main" id="{90ABD9A3-C40A-4E8A-B41D-1755CF98B5EC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D91D00A7-4384-4638-9C75-F2CD0F2B7001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F41A5A60-2004-410C-9374-8A8C1F4D213A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EF74388A-69AB-4CBF-876B-6B08C09AD108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4962A30F-A596-48FC-B58A-3DE50B150678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3D596FB1-128A-4075-9FDF-C0DC8C50603F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1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</p:spPr>
        <p:txBody>
          <a:bodyPr/>
          <a:lstStyle>
            <a:lvl1pPr>
              <a:defRPr sz="193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</p:spPr>
        <p:txBody>
          <a:bodyPr/>
          <a:lstStyle>
            <a:lvl1pPr>
              <a:defRPr sz="193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09CD8D83-050F-4647-BCAA-98877DE825FE}"/>
              </a:ext>
            </a:extLst>
          </p:cNvPr>
          <p:cNvCxnSpPr>
            <a:cxnSpLocks/>
          </p:cNvCxnSpPr>
          <p:nvPr userDrawn="1"/>
        </p:nvCxnSpPr>
        <p:spPr>
          <a:xfrm>
            <a:off x="350594" y="1379004"/>
            <a:ext cx="6169562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8">
            <a:extLst>
              <a:ext uri="{FF2B5EF4-FFF2-40B4-BE49-F238E27FC236}">
                <a16:creationId xmlns="" xmlns:a16="http://schemas.microsoft.com/office/drawing/2014/main" id="{802D982B-F922-42EB-B0D8-A67F4D086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94" y="792538"/>
            <a:ext cx="6164506" cy="482456"/>
          </a:xfrm>
          <a:prstGeom prst="rect">
            <a:avLst/>
          </a:prstGeom>
        </p:spPr>
        <p:txBody>
          <a:bodyPr/>
          <a:lstStyle>
            <a:lvl1pPr>
              <a:defRPr lang="fr-FR" sz="1523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C6CB912B-6C8C-4ABE-97F9-382DC48C66FF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30B8EE1-EB35-41F4-8205-C769A5037667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65A8BBF5-670C-4F27-BFBA-43A2FB20DFF8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087D466E-39BD-45EE-B0B0-B2049A2E66C9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0760D593-9855-4404-A30E-BC5064CD4501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allélogramme 16">
            <a:extLst>
              <a:ext uri="{FF2B5EF4-FFF2-40B4-BE49-F238E27FC236}">
                <a16:creationId xmlns="" xmlns:a16="http://schemas.microsoft.com/office/drawing/2014/main" id="{96A25381-720D-4F6B-9AC6-E6378F4FBDA3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017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1662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2" cy="924101"/>
          </a:xfrm>
        </p:spPr>
        <p:txBody>
          <a:bodyPr anchor="b"/>
          <a:lstStyle>
            <a:lvl1pPr marL="0" indent="0">
              <a:buNone/>
              <a:defRPr sz="1662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2" cy="5707416"/>
          </a:xfrm>
        </p:spPr>
        <p:txBody>
          <a:bodyPr/>
          <a:lstStyle>
            <a:lvl1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D61A4BFA-6C79-42AB-AFB1-8B3CC8A4534A}"/>
              </a:ext>
            </a:extLst>
          </p:cNvPr>
          <p:cNvCxnSpPr>
            <a:cxnSpLocks/>
          </p:cNvCxnSpPr>
          <p:nvPr userDrawn="1"/>
        </p:nvCxnSpPr>
        <p:spPr>
          <a:xfrm>
            <a:off x="350594" y="1379004"/>
            <a:ext cx="6169562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0E95AA4E-C12F-4AFA-A95E-93B6F3E24605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C49B757F-8822-460C-AD36-48DA23F9B63E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352A4F77-D292-4D3E-805F-534BF4357E19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D0E83305-64D7-499C-AF6E-08E7D41B2CF3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allélogramme 16">
            <a:extLst>
              <a:ext uri="{FF2B5EF4-FFF2-40B4-BE49-F238E27FC236}">
                <a16:creationId xmlns="" xmlns:a16="http://schemas.microsoft.com/office/drawing/2014/main" id="{86CD192D-9932-4F75-88D0-C89AAEF1803C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Parallélogramme 17">
            <a:extLst>
              <a:ext uri="{FF2B5EF4-FFF2-40B4-BE49-F238E27FC236}">
                <a16:creationId xmlns="" xmlns:a16="http://schemas.microsoft.com/office/drawing/2014/main" id="{565871EE-158C-41DF-9D5A-8909D62EF244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1518"/>
          <a:stretch/>
        </p:blipFill>
        <p:spPr>
          <a:xfrm>
            <a:off x="0" y="0"/>
            <a:ext cx="6858000" cy="990441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12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6856413" cy="7636742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Cliquer ici </a:t>
            </a:r>
            <a:br>
              <a:rPr lang="fr-FR"/>
            </a:br>
            <a:r>
              <a:rPr lang="fr-FR"/>
              <a:t>pour insérer votre photo &gt;&gt;</a:t>
            </a:r>
          </a:p>
        </p:txBody>
      </p:sp>
      <p:pic>
        <p:nvPicPr>
          <p:cNvPr id="21" name="Picture 4" descr="W:\Projets internes\Wavestone\Supports\Logo Wavestone\Logo pour ERP KS\LOGO PNG EN PIXELS 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3361579"/>
            <a:ext cx="2705578" cy="6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148000" y="8521512"/>
            <a:ext cx="1320923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412000" y="5363960"/>
            <a:ext cx="4087581" cy="1393600"/>
          </a:xfrm>
        </p:spPr>
        <p:txBody>
          <a:bodyPr lIns="0" rIns="0" anchor="b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2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412000" y="6939944"/>
            <a:ext cx="4087530" cy="6968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412000" y="7819128"/>
            <a:ext cx="4087530" cy="52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Interne</a:t>
            </a:r>
          </a:p>
        </p:txBody>
      </p:sp>
    </p:spTree>
    <p:extLst>
      <p:ext uri="{BB962C8B-B14F-4D97-AF65-F5344CB8AC3E}">
        <p14:creationId xmlns:p14="http://schemas.microsoft.com/office/powerpoint/2010/main" val="2389665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="" xmlns:a16="http://schemas.microsoft.com/office/drawing/2014/main" id="{C2A7B570-D776-498C-90BD-38B2A9667334}"/>
              </a:ext>
            </a:extLst>
          </p:cNvPr>
          <p:cNvCxnSpPr>
            <a:cxnSpLocks/>
          </p:cNvCxnSpPr>
          <p:nvPr userDrawn="1"/>
        </p:nvCxnSpPr>
        <p:spPr>
          <a:xfrm>
            <a:off x="350594" y="1379004"/>
            <a:ext cx="6169562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8">
            <a:extLst>
              <a:ext uri="{FF2B5EF4-FFF2-40B4-BE49-F238E27FC236}">
                <a16:creationId xmlns="" xmlns:a16="http://schemas.microsoft.com/office/drawing/2014/main" id="{62872AEE-AE32-4AB2-A324-08F93F9FF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94" y="792538"/>
            <a:ext cx="6164506" cy="482456"/>
          </a:xfrm>
          <a:prstGeom prst="rect">
            <a:avLst/>
          </a:prstGeom>
        </p:spPr>
        <p:txBody>
          <a:bodyPr/>
          <a:lstStyle>
            <a:lvl1pPr>
              <a:defRPr lang="fr-FR" sz="1523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" name="Parallélogramme 9">
            <a:extLst>
              <a:ext uri="{FF2B5EF4-FFF2-40B4-BE49-F238E27FC236}">
                <a16:creationId xmlns="" xmlns:a16="http://schemas.microsoft.com/office/drawing/2014/main" id="{A1B11A9D-B406-4468-BC18-22D2F423CD5D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DB46523D-C38E-46F5-96A8-815897BFDD1B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D9EF8366-1F83-4C1C-A27A-87E1DCDEF3BB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85D105C8-86D4-4A2C-B47F-DBAB6A2CE1E6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C93ADF89-09AF-4F83-A1F5-C25887D2A252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C395B187-50E0-41B8-9038-1E8137C19FF1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007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62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1385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94416"/>
            <a:ext cx="3833812" cy="8454497"/>
          </a:xfrm>
        </p:spPr>
        <p:txBody>
          <a:bodyPr/>
          <a:lstStyle>
            <a:lvl1pPr>
              <a:defRPr sz="221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938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7"/>
            <a:ext cx="2256235" cy="6775980"/>
          </a:xfrm>
        </p:spPr>
        <p:txBody>
          <a:bodyPr/>
          <a:lstStyle>
            <a:lvl1pPr marL="0" indent="0">
              <a:buNone/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FF9508C9-65A8-4783-B2A3-3AA61B6567B1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70EFFCAB-5421-4933-A8BA-D3AB17834587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4A0E4B13-4EBF-477D-8F9E-40D88057747B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DB41B759-B409-4936-8CB0-B95E8306143F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24434405-8240-4DA4-A717-FAE241907EB4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5150143F-C1E2-4529-990A-FA5C88DE8F47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645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1385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221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883D8E82-D583-4515-8D16-E1D6B9C7CDF3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6CF51AB7-E861-499F-9BF8-FBFE0A0EA276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E9B06387-E1FC-4298-A737-B65776CEC5FE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8C5FA485-35E2-486E-87F8-4A7F42513314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4B56472E-A584-4345-9F04-0F2EDD66707E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CB096F40-2539-4E63-B2FA-5B3E77135466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637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ECA5B576-542D-454E-B0E0-00ADE789016F}"/>
              </a:ext>
            </a:extLst>
          </p:cNvPr>
          <p:cNvCxnSpPr>
            <a:cxnSpLocks/>
          </p:cNvCxnSpPr>
          <p:nvPr userDrawn="1"/>
        </p:nvCxnSpPr>
        <p:spPr>
          <a:xfrm>
            <a:off x="350594" y="1379004"/>
            <a:ext cx="6169562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re 8">
            <a:extLst>
              <a:ext uri="{FF2B5EF4-FFF2-40B4-BE49-F238E27FC236}">
                <a16:creationId xmlns="" xmlns:a16="http://schemas.microsoft.com/office/drawing/2014/main" id="{EFBDDD24-B199-4B17-AE14-6274F73C3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94" y="792538"/>
            <a:ext cx="6164506" cy="482456"/>
          </a:xfrm>
          <a:prstGeom prst="rect">
            <a:avLst/>
          </a:prstGeom>
        </p:spPr>
        <p:txBody>
          <a:bodyPr/>
          <a:lstStyle>
            <a:lvl1pPr>
              <a:defRPr lang="fr-FR" sz="1523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F4A465CE-B03D-4612-9B4C-C0570C6489C9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A2CDAED3-34B3-45BA-954D-E8E88B146289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14C161B7-13D6-4BFC-B8F2-85783C3B9CEE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7BC47791-9F2C-4139-9AD4-165F0B137782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D8E814F4-03BF-46BF-9B97-6736F033B277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088FA1C6-FACB-4705-93A3-E68924336846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64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9"/>
            <a:ext cx="1543050" cy="845220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9"/>
            <a:ext cx="4514850" cy="8452203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Parallélogramme 9">
            <a:extLst>
              <a:ext uri="{FF2B5EF4-FFF2-40B4-BE49-F238E27FC236}">
                <a16:creationId xmlns="" xmlns:a16="http://schemas.microsoft.com/office/drawing/2014/main" id="{0592DBD3-12E6-4AB2-9413-8F8F95B1C963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D4CB203B-DDA2-4A63-BAED-79CCC7CACEA5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7FD182B4-B9D4-4755-8E09-B32D0CB3ED67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BC7FFD40-F731-4A70-A171-398E07742F0E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113A19AF-DF4C-4BF9-8F22-F536B4A139E6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1F667C7F-9F6F-4833-ADEB-5B6BE06EAC4D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38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342900" y="920552"/>
            <a:ext cx="6102960" cy="0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482184"/>
            <a:ext cx="6172200" cy="438368"/>
          </a:xfrm>
        </p:spPr>
        <p:txBody>
          <a:bodyPr>
            <a:normAutofit/>
          </a:bodyPr>
          <a:lstStyle>
            <a:lvl1pPr>
              <a:defRPr sz="1385">
                <a:solidFill>
                  <a:schemeClr val="accent6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920556"/>
            <a:ext cx="6172200" cy="7928347"/>
          </a:xfrm>
        </p:spPr>
        <p:txBody>
          <a:bodyPr/>
          <a:lstStyle>
            <a:lvl1pPr>
              <a:defRPr sz="1385"/>
            </a:lvl1pPr>
            <a:lvl2pPr>
              <a:defRPr sz="1246"/>
            </a:lvl2pPr>
            <a:lvl4pPr>
              <a:defRPr sz="969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969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183190" y="9561512"/>
            <a:ext cx="331910" cy="189707"/>
          </a:xfrm>
        </p:spPr>
        <p:txBody>
          <a:bodyPr lIns="0" tIns="0" rIns="0" bIns="0"/>
          <a:lstStyle>
            <a:lvl1pPr algn="ctr">
              <a:defRPr sz="623"/>
            </a:lvl1pPr>
          </a:lstStyle>
          <a:p>
            <a:pPr>
              <a:defRPr/>
            </a:pPr>
            <a:fld id="{CEBF28E9-0425-47D7-8C99-747048C41F21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F1358E67-2F06-4082-83EC-C4266C0C408F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9D43BA68-FFBD-49E2-89E1-E8ACC36B2607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6A74A393-2CFB-4EF3-A4BF-CC48DEE2C926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allélogramme 16">
            <a:extLst>
              <a:ext uri="{FF2B5EF4-FFF2-40B4-BE49-F238E27FC236}">
                <a16:creationId xmlns="" xmlns:a16="http://schemas.microsoft.com/office/drawing/2014/main" id="{70159044-7F5C-428B-9018-BBC5396EA3B7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Parallélogramme 17">
            <a:extLst>
              <a:ext uri="{FF2B5EF4-FFF2-40B4-BE49-F238E27FC236}">
                <a16:creationId xmlns="" xmlns:a16="http://schemas.microsoft.com/office/drawing/2014/main" id="{9AAD810A-9B40-42F0-B268-C6C0C2C78B03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arallélogramme 18">
            <a:extLst>
              <a:ext uri="{FF2B5EF4-FFF2-40B4-BE49-F238E27FC236}">
                <a16:creationId xmlns="" xmlns:a16="http://schemas.microsoft.com/office/drawing/2014/main" id="{A7B2ABE6-5449-4A08-84CF-A5C40E23F565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102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="" xmlns:a16="http://schemas.microsoft.com/office/drawing/2014/main" id="{D368395F-DF34-4DF0-B121-1DA29F08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61" y="3001150"/>
            <a:ext cx="5265318" cy="1914702"/>
          </a:xfrm>
          <a:prstGeom prst="rect">
            <a:avLst/>
          </a:prstGeom>
        </p:spPr>
        <p:txBody>
          <a:bodyPr/>
          <a:lstStyle>
            <a:lvl1pPr algn="ctr">
              <a:defRPr kumimoji="0" lang="fr-FR" sz="3738" b="0" i="0" u="none" strike="noStrike" kern="1200" cap="none" spc="0" normalizeH="0" baseline="0" smtClean="0">
                <a:ln>
                  <a:noFill/>
                </a:ln>
                <a:solidFill>
                  <a:srgbClr val="005BC3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6460683-4591-4711-9364-8960EFFD6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641" y="5111223"/>
            <a:ext cx="6480325" cy="25361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C5A5C436-C867-44F3-A796-2E9033BD51C4}"/>
              </a:ext>
            </a:extLst>
          </p:cNvPr>
          <p:cNvSpPr/>
          <p:nvPr userDrawn="1"/>
        </p:nvSpPr>
        <p:spPr>
          <a:xfrm>
            <a:off x="4988378" y="-900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DDDEC8E5-ABCD-404D-872D-1C7DA216BFAA}"/>
              </a:ext>
            </a:extLst>
          </p:cNvPr>
          <p:cNvSpPr/>
          <p:nvPr userDrawn="1"/>
        </p:nvSpPr>
        <p:spPr>
          <a:xfrm>
            <a:off x="5416097" y="75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E107791C-3563-4540-BA9B-29226B50300C}"/>
              </a:ext>
            </a:extLst>
          </p:cNvPr>
          <p:cNvSpPr/>
          <p:nvPr userDrawn="1"/>
        </p:nvSpPr>
        <p:spPr>
          <a:xfrm>
            <a:off x="5843816" y="183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allélogramme 16">
            <a:extLst>
              <a:ext uri="{FF2B5EF4-FFF2-40B4-BE49-F238E27FC236}">
                <a16:creationId xmlns="" xmlns:a16="http://schemas.microsoft.com/office/drawing/2014/main" id="{70979F39-F02C-4FB4-855B-24E5BD31F2CC}"/>
              </a:ext>
            </a:extLst>
          </p:cNvPr>
          <p:cNvSpPr/>
          <p:nvPr userDrawn="1"/>
        </p:nvSpPr>
        <p:spPr>
          <a:xfrm>
            <a:off x="-747464" y="0"/>
            <a:ext cx="6332359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97E03830-9B56-4708-A7A7-A09A42438203}"/>
              </a:ext>
            </a:extLst>
          </p:cNvPr>
          <p:cNvSpPr txBox="1"/>
          <p:nvPr userDrawn="1"/>
        </p:nvSpPr>
        <p:spPr>
          <a:xfrm>
            <a:off x="2186567" y="-6946"/>
            <a:ext cx="328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spc="288">
                <a:solidFill>
                  <a:schemeClr val="bg1"/>
                </a:solidFill>
                <a:cs typeface="Segoe UI Semilight" panose="020B0402040204020203" pitchFamily="34" charset="0"/>
              </a:rPr>
              <a:t>Data Compliance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40903B22-8614-4AF6-9954-2A648919B1CD}"/>
              </a:ext>
            </a:extLst>
          </p:cNvPr>
          <p:cNvSpPr txBox="1"/>
          <p:nvPr userDrawn="1"/>
        </p:nvSpPr>
        <p:spPr>
          <a:xfrm>
            <a:off x="620688" y="416496"/>
            <a:ext cx="4305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spc="288">
                <a:solidFill>
                  <a:schemeClr val="bg1"/>
                </a:solidFill>
                <a:cs typeface="Segoe UI Semilight" panose="020B0402040204020203" pitchFamily="34" charset="0"/>
              </a:rPr>
              <a:t>EDF Commerce se mobilise pour les données de ses clients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679FC691-1314-4C89-9FDE-0EC3FB818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8" y="60649"/>
            <a:ext cx="1078994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Parallélogramme 5">
            <a:extLst>
              <a:ext uri="{FF2B5EF4-FFF2-40B4-BE49-F238E27FC236}">
                <a16:creationId xmlns="" xmlns:a16="http://schemas.microsoft.com/office/drawing/2014/main" id="{4BE8DC1D-BAAD-4C04-AB26-1CA36DD08C32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allélogramme 6">
            <a:extLst>
              <a:ext uri="{FF2B5EF4-FFF2-40B4-BE49-F238E27FC236}">
                <a16:creationId xmlns="" xmlns:a16="http://schemas.microsoft.com/office/drawing/2014/main" id="{63BD5E29-4BE8-46B8-9F99-9CB7FE8B467F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allélogramme 7">
            <a:extLst>
              <a:ext uri="{FF2B5EF4-FFF2-40B4-BE49-F238E27FC236}">
                <a16:creationId xmlns="" xmlns:a16="http://schemas.microsoft.com/office/drawing/2014/main" id="{28169049-4B84-4DB5-8FCD-1FA4D4D28F83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allélogramme 8">
            <a:extLst>
              <a:ext uri="{FF2B5EF4-FFF2-40B4-BE49-F238E27FC236}">
                <a16:creationId xmlns="" xmlns:a16="http://schemas.microsoft.com/office/drawing/2014/main" id="{63A00400-6345-46AC-870B-A3A686B56951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arallélogramme 9">
            <a:extLst>
              <a:ext uri="{FF2B5EF4-FFF2-40B4-BE49-F238E27FC236}">
                <a16:creationId xmlns="" xmlns:a16="http://schemas.microsoft.com/office/drawing/2014/main" id="{34F39ABB-0C7E-4734-9716-F353F9FA0F4B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54A121C4-3FF7-44EF-8EC5-712AC4E1B10C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228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A1690791-3F90-4CC8-9E77-94DA1C4BDE4B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3E2E3880-31BF-43F0-A631-16E14A099874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CF245C9-077D-40AE-99A9-D0FD3E5D8EFD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AA294C3F-5F46-4F8F-A50F-2F94A3EC1041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DCFE95AE-CD06-45A4-AD73-55241902EDB9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A8A8EEA0-CC99-4E2A-8D8C-8DE06BB8A392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64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0"/>
            <a:ext cx="6120000" cy="21600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60000" y="576000"/>
            <a:ext cx="6120000" cy="720000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18371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3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2769" b="1" cap="all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Parallélogramme 9">
            <a:extLst>
              <a:ext uri="{FF2B5EF4-FFF2-40B4-BE49-F238E27FC236}">
                <a16:creationId xmlns="" xmlns:a16="http://schemas.microsoft.com/office/drawing/2014/main" id="{90ABD9A3-C40A-4E8A-B41D-1755CF98B5EC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D91D00A7-4384-4638-9C75-F2CD0F2B7001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F41A5A60-2004-410C-9374-8A8C1F4D213A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EF74388A-69AB-4CBF-876B-6B08C09AD108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4962A30F-A596-48FC-B58A-3DE50B150678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3D596FB1-128A-4075-9FDF-C0DC8C50603F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630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</p:spPr>
        <p:txBody>
          <a:bodyPr/>
          <a:lstStyle>
            <a:lvl1pPr>
              <a:defRPr sz="193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</p:spPr>
        <p:txBody>
          <a:bodyPr/>
          <a:lstStyle>
            <a:lvl1pPr>
              <a:defRPr sz="193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09CD8D83-050F-4647-BCAA-98877DE825FE}"/>
              </a:ext>
            </a:extLst>
          </p:cNvPr>
          <p:cNvCxnSpPr>
            <a:cxnSpLocks/>
          </p:cNvCxnSpPr>
          <p:nvPr userDrawn="1"/>
        </p:nvCxnSpPr>
        <p:spPr>
          <a:xfrm>
            <a:off x="350594" y="1379004"/>
            <a:ext cx="6169562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8">
            <a:extLst>
              <a:ext uri="{FF2B5EF4-FFF2-40B4-BE49-F238E27FC236}">
                <a16:creationId xmlns="" xmlns:a16="http://schemas.microsoft.com/office/drawing/2014/main" id="{802D982B-F922-42EB-B0D8-A67F4D086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94" y="792538"/>
            <a:ext cx="6164506" cy="482456"/>
          </a:xfrm>
          <a:prstGeom prst="rect">
            <a:avLst/>
          </a:prstGeom>
        </p:spPr>
        <p:txBody>
          <a:bodyPr/>
          <a:lstStyle>
            <a:lvl1pPr>
              <a:defRPr lang="fr-FR" sz="1523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C6CB912B-6C8C-4ABE-97F9-382DC48C66FF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30B8EE1-EB35-41F4-8205-C769A5037667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65A8BBF5-670C-4F27-BFBA-43A2FB20DFF8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087D466E-39BD-45EE-B0B0-B2049A2E66C9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0760D593-9855-4404-A30E-BC5064CD4501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allélogramme 16">
            <a:extLst>
              <a:ext uri="{FF2B5EF4-FFF2-40B4-BE49-F238E27FC236}">
                <a16:creationId xmlns="" xmlns:a16="http://schemas.microsoft.com/office/drawing/2014/main" id="{96A25381-720D-4F6B-9AC6-E6378F4FBDA3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78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1662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2" cy="924101"/>
          </a:xfrm>
        </p:spPr>
        <p:txBody>
          <a:bodyPr anchor="b"/>
          <a:lstStyle>
            <a:lvl1pPr marL="0" indent="0">
              <a:buNone/>
              <a:defRPr sz="1662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2" cy="5707416"/>
          </a:xfrm>
        </p:spPr>
        <p:txBody>
          <a:bodyPr/>
          <a:lstStyle>
            <a:lvl1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D61A4BFA-6C79-42AB-AFB1-8B3CC8A4534A}"/>
              </a:ext>
            </a:extLst>
          </p:cNvPr>
          <p:cNvCxnSpPr>
            <a:cxnSpLocks/>
          </p:cNvCxnSpPr>
          <p:nvPr userDrawn="1"/>
        </p:nvCxnSpPr>
        <p:spPr>
          <a:xfrm>
            <a:off x="350594" y="1379004"/>
            <a:ext cx="6169562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0E95AA4E-C12F-4AFA-A95E-93B6F3E24605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C49B757F-8822-460C-AD36-48DA23F9B63E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352A4F77-D292-4D3E-805F-534BF4357E19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D0E83305-64D7-499C-AF6E-08E7D41B2CF3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allélogramme 16">
            <a:extLst>
              <a:ext uri="{FF2B5EF4-FFF2-40B4-BE49-F238E27FC236}">
                <a16:creationId xmlns="" xmlns:a16="http://schemas.microsoft.com/office/drawing/2014/main" id="{86CD192D-9932-4F75-88D0-C89AAEF1803C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Parallélogramme 17">
            <a:extLst>
              <a:ext uri="{FF2B5EF4-FFF2-40B4-BE49-F238E27FC236}">
                <a16:creationId xmlns="" xmlns:a16="http://schemas.microsoft.com/office/drawing/2014/main" id="{565871EE-158C-41DF-9D5A-8909D62EF244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897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="" xmlns:a16="http://schemas.microsoft.com/office/drawing/2014/main" id="{C2A7B570-D776-498C-90BD-38B2A9667334}"/>
              </a:ext>
            </a:extLst>
          </p:cNvPr>
          <p:cNvCxnSpPr>
            <a:cxnSpLocks/>
          </p:cNvCxnSpPr>
          <p:nvPr userDrawn="1"/>
        </p:nvCxnSpPr>
        <p:spPr>
          <a:xfrm>
            <a:off x="350594" y="1379004"/>
            <a:ext cx="6169562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8">
            <a:extLst>
              <a:ext uri="{FF2B5EF4-FFF2-40B4-BE49-F238E27FC236}">
                <a16:creationId xmlns="" xmlns:a16="http://schemas.microsoft.com/office/drawing/2014/main" id="{62872AEE-AE32-4AB2-A324-08F93F9FF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94" y="792538"/>
            <a:ext cx="6164506" cy="482456"/>
          </a:xfrm>
          <a:prstGeom prst="rect">
            <a:avLst/>
          </a:prstGeom>
        </p:spPr>
        <p:txBody>
          <a:bodyPr/>
          <a:lstStyle>
            <a:lvl1pPr>
              <a:defRPr lang="fr-FR" sz="1523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79679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243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1385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94416"/>
            <a:ext cx="3833812" cy="8454497"/>
          </a:xfrm>
        </p:spPr>
        <p:txBody>
          <a:bodyPr/>
          <a:lstStyle>
            <a:lvl1pPr>
              <a:defRPr sz="221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938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7"/>
            <a:ext cx="2256235" cy="6775980"/>
          </a:xfrm>
        </p:spPr>
        <p:txBody>
          <a:bodyPr/>
          <a:lstStyle>
            <a:lvl1pPr marL="0" indent="0">
              <a:buNone/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33234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1385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221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5660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ECA5B576-542D-454E-B0E0-00ADE789016F}"/>
              </a:ext>
            </a:extLst>
          </p:cNvPr>
          <p:cNvCxnSpPr>
            <a:cxnSpLocks/>
          </p:cNvCxnSpPr>
          <p:nvPr userDrawn="1"/>
        </p:nvCxnSpPr>
        <p:spPr>
          <a:xfrm>
            <a:off x="350594" y="1379004"/>
            <a:ext cx="6169562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re 8">
            <a:extLst>
              <a:ext uri="{FF2B5EF4-FFF2-40B4-BE49-F238E27FC236}">
                <a16:creationId xmlns="" xmlns:a16="http://schemas.microsoft.com/office/drawing/2014/main" id="{EFBDDD24-B199-4B17-AE14-6274F73C3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94" y="792538"/>
            <a:ext cx="6164506" cy="482456"/>
          </a:xfrm>
          <a:prstGeom prst="rect">
            <a:avLst/>
          </a:prstGeom>
        </p:spPr>
        <p:txBody>
          <a:bodyPr/>
          <a:lstStyle>
            <a:lvl1pPr>
              <a:defRPr lang="fr-FR" sz="1523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89826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9"/>
            <a:ext cx="1543050" cy="845220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9"/>
            <a:ext cx="4514850" cy="8452203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83316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="" xmlns:a16="http://schemas.microsoft.com/office/drawing/2014/main" id="{D368395F-DF34-4DF0-B121-1DA29F08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61" y="3001150"/>
            <a:ext cx="5265318" cy="1914702"/>
          </a:xfrm>
          <a:prstGeom prst="rect">
            <a:avLst/>
          </a:prstGeom>
        </p:spPr>
        <p:txBody>
          <a:bodyPr/>
          <a:lstStyle>
            <a:lvl1pPr algn="ctr">
              <a:defRPr kumimoji="0" lang="fr-FR" sz="3738" b="0" i="0" u="none" strike="noStrike" kern="1200" cap="none" spc="0" normalizeH="0" baseline="0" smtClean="0">
                <a:ln>
                  <a:noFill/>
                </a:ln>
                <a:solidFill>
                  <a:srgbClr val="005BC3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6460683-4591-4711-9364-8960EFFD6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641" y="5111223"/>
            <a:ext cx="6480325" cy="25361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C5A5C436-C867-44F3-A796-2E9033BD51C4}"/>
              </a:ext>
            </a:extLst>
          </p:cNvPr>
          <p:cNvSpPr/>
          <p:nvPr userDrawn="1"/>
        </p:nvSpPr>
        <p:spPr>
          <a:xfrm>
            <a:off x="4988378" y="-900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DDDEC8E5-ABCD-404D-872D-1C7DA216BFAA}"/>
              </a:ext>
            </a:extLst>
          </p:cNvPr>
          <p:cNvSpPr/>
          <p:nvPr userDrawn="1"/>
        </p:nvSpPr>
        <p:spPr>
          <a:xfrm>
            <a:off x="5416097" y="75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E107791C-3563-4540-BA9B-29226B50300C}"/>
              </a:ext>
            </a:extLst>
          </p:cNvPr>
          <p:cNvSpPr/>
          <p:nvPr userDrawn="1"/>
        </p:nvSpPr>
        <p:spPr>
          <a:xfrm>
            <a:off x="5843816" y="183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allélogramme 16">
            <a:extLst>
              <a:ext uri="{FF2B5EF4-FFF2-40B4-BE49-F238E27FC236}">
                <a16:creationId xmlns="" xmlns:a16="http://schemas.microsoft.com/office/drawing/2014/main" id="{70979F39-F02C-4FB4-855B-24E5BD31F2CC}"/>
              </a:ext>
            </a:extLst>
          </p:cNvPr>
          <p:cNvSpPr/>
          <p:nvPr userDrawn="1"/>
        </p:nvSpPr>
        <p:spPr>
          <a:xfrm>
            <a:off x="-747464" y="0"/>
            <a:ext cx="6332359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97E03830-9B56-4708-A7A7-A09A42438203}"/>
              </a:ext>
            </a:extLst>
          </p:cNvPr>
          <p:cNvSpPr txBox="1"/>
          <p:nvPr userDrawn="1"/>
        </p:nvSpPr>
        <p:spPr>
          <a:xfrm>
            <a:off x="2186567" y="-6946"/>
            <a:ext cx="328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spc="288">
                <a:solidFill>
                  <a:schemeClr val="bg1"/>
                </a:solidFill>
                <a:cs typeface="Segoe UI Semilight" panose="020B0402040204020203" pitchFamily="34" charset="0"/>
              </a:rPr>
              <a:t>Data Compliance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40903B22-8614-4AF6-9954-2A648919B1CD}"/>
              </a:ext>
            </a:extLst>
          </p:cNvPr>
          <p:cNvSpPr txBox="1"/>
          <p:nvPr userDrawn="1"/>
        </p:nvSpPr>
        <p:spPr>
          <a:xfrm>
            <a:off x="620688" y="416496"/>
            <a:ext cx="4305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spc="288">
                <a:solidFill>
                  <a:schemeClr val="bg1"/>
                </a:solidFill>
                <a:cs typeface="Segoe UI Semilight" panose="020B0402040204020203" pitchFamily="34" charset="0"/>
              </a:rPr>
              <a:t>EDF Commerce se mobilise pour les données de ses clients</a:t>
            </a:r>
          </a:p>
        </p:txBody>
      </p:sp>
      <p:sp>
        <p:nvSpPr>
          <p:cNvPr id="20" name="Parallélogramme 19">
            <a:extLst>
              <a:ext uri="{FF2B5EF4-FFF2-40B4-BE49-F238E27FC236}">
                <a16:creationId xmlns="" xmlns:a16="http://schemas.microsoft.com/office/drawing/2014/main" id="{9FF8DD61-98F9-4A53-9373-E9223D523E3D}"/>
              </a:ext>
            </a:extLst>
          </p:cNvPr>
          <p:cNvSpPr/>
          <p:nvPr userDrawn="1"/>
        </p:nvSpPr>
        <p:spPr>
          <a:xfrm>
            <a:off x="-12144" y="9026976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Parallélogramme 20">
            <a:extLst>
              <a:ext uri="{FF2B5EF4-FFF2-40B4-BE49-F238E27FC236}">
                <a16:creationId xmlns="" xmlns:a16="http://schemas.microsoft.com/office/drawing/2014/main" id="{A0ABD9B4-4878-43A8-8CE2-755B3260E4C9}"/>
              </a:ext>
            </a:extLst>
          </p:cNvPr>
          <p:cNvSpPr/>
          <p:nvPr userDrawn="1"/>
        </p:nvSpPr>
        <p:spPr>
          <a:xfrm>
            <a:off x="415575" y="9026976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allélogramme 21">
            <a:extLst>
              <a:ext uri="{FF2B5EF4-FFF2-40B4-BE49-F238E27FC236}">
                <a16:creationId xmlns="" xmlns:a16="http://schemas.microsoft.com/office/drawing/2014/main" id="{D86AF8DF-A6BB-4E26-9AC9-976A7BE2B093}"/>
              </a:ext>
            </a:extLst>
          </p:cNvPr>
          <p:cNvSpPr/>
          <p:nvPr userDrawn="1"/>
        </p:nvSpPr>
        <p:spPr>
          <a:xfrm>
            <a:off x="843294" y="9031365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679FC691-1314-4C89-9FDE-0EC3FB818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8" y="60649"/>
            <a:ext cx="1078994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5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60000" y="1296000"/>
            <a:ext cx="6120000" cy="7920000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60000" y="576000"/>
            <a:ext cx="6120000" cy="720000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Modifiez le style du titre</a:t>
            </a:r>
            <a:endParaRPr lang="fr-FR" noProof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0"/>
            <a:ext cx="6120000" cy="21600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1268935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Parallélogramme 5">
            <a:extLst>
              <a:ext uri="{FF2B5EF4-FFF2-40B4-BE49-F238E27FC236}">
                <a16:creationId xmlns="" xmlns:a16="http://schemas.microsoft.com/office/drawing/2014/main" id="{4BE8DC1D-BAAD-4C04-AB26-1CA36DD08C32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allélogramme 6">
            <a:extLst>
              <a:ext uri="{FF2B5EF4-FFF2-40B4-BE49-F238E27FC236}">
                <a16:creationId xmlns="" xmlns:a16="http://schemas.microsoft.com/office/drawing/2014/main" id="{63BD5E29-4BE8-46B8-9F99-9CB7FE8B467F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allélogramme 7">
            <a:extLst>
              <a:ext uri="{FF2B5EF4-FFF2-40B4-BE49-F238E27FC236}">
                <a16:creationId xmlns="" xmlns:a16="http://schemas.microsoft.com/office/drawing/2014/main" id="{28169049-4B84-4DB5-8FCD-1FA4D4D28F83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allélogramme 8">
            <a:extLst>
              <a:ext uri="{FF2B5EF4-FFF2-40B4-BE49-F238E27FC236}">
                <a16:creationId xmlns="" xmlns:a16="http://schemas.microsoft.com/office/drawing/2014/main" id="{63A00400-6345-46AC-870B-A3A686B56951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arallélogramme 9">
            <a:extLst>
              <a:ext uri="{FF2B5EF4-FFF2-40B4-BE49-F238E27FC236}">
                <a16:creationId xmlns="" xmlns:a16="http://schemas.microsoft.com/office/drawing/2014/main" id="{34F39ABB-0C7E-4734-9716-F353F9FA0F4B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54A121C4-3FF7-44EF-8EC5-712AC4E1B10C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387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A1690791-3F90-4CC8-9E77-94DA1C4BDE4B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3E2E3880-31BF-43F0-A631-16E14A099874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CF245C9-077D-40AE-99A9-D0FD3E5D8EFD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AA294C3F-5F46-4F8F-A50F-2F94A3EC1041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DCFE95AE-CD06-45A4-AD73-55241902EDB9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A8A8EEA0-CC99-4E2A-8D8C-8DE06BB8A392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410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3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2769" b="1" cap="all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Parallélogramme 9">
            <a:extLst>
              <a:ext uri="{FF2B5EF4-FFF2-40B4-BE49-F238E27FC236}">
                <a16:creationId xmlns="" xmlns:a16="http://schemas.microsoft.com/office/drawing/2014/main" id="{90ABD9A3-C40A-4E8A-B41D-1755CF98B5EC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D91D00A7-4384-4638-9C75-F2CD0F2B7001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F41A5A60-2004-410C-9374-8A8C1F4D213A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EF74388A-69AB-4CBF-876B-6B08C09AD108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4962A30F-A596-48FC-B58A-3DE50B150678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3D596FB1-128A-4075-9FDF-C0DC8C50603F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802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</p:spPr>
        <p:txBody>
          <a:bodyPr/>
          <a:lstStyle>
            <a:lvl1pPr>
              <a:defRPr sz="193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</p:spPr>
        <p:txBody>
          <a:bodyPr/>
          <a:lstStyle>
            <a:lvl1pPr>
              <a:defRPr sz="193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09CD8D83-050F-4647-BCAA-98877DE825FE}"/>
              </a:ext>
            </a:extLst>
          </p:cNvPr>
          <p:cNvCxnSpPr>
            <a:cxnSpLocks/>
          </p:cNvCxnSpPr>
          <p:nvPr userDrawn="1"/>
        </p:nvCxnSpPr>
        <p:spPr>
          <a:xfrm>
            <a:off x="350594" y="1379004"/>
            <a:ext cx="6169562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8">
            <a:extLst>
              <a:ext uri="{FF2B5EF4-FFF2-40B4-BE49-F238E27FC236}">
                <a16:creationId xmlns="" xmlns:a16="http://schemas.microsoft.com/office/drawing/2014/main" id="{802D982B-F922-42EB-B0D8-A67F4D086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94" y="792538"/>
            <a:ext cx="6164506" cy="482456"/>
          </a:xfrm>
          <a:prstGeom prst="rect">
            <a:avLst/>
          </a:prstGeom>
        </p:spPr>
        <p:txBody>
          <a:bodyPr/>
          <a:lstStyle>
            <a:lvl1pPr>
              <a:defRPr lang="fr-FR" sz="1523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C6CB912B-6C8C-4ABE-97F9-382DC48C66FF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30B8EE1-EB35-41F4-8205-C769A5037667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65A8BBF5-670C-4F27-BFBA-43A2FB20DFF8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087D466E-39BD-45EE-B0B0-B2049A2E66C9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0760D593-9855-4404-A30E-BC5064CD4501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allélogramme 16">
            <a:extLst>
              <a:ext uri="{FF2B5EF4-FFF2-40B4-BE49-F238E27FC236}">
                <a16:creationId xmlns="" xmlns:a16="http://schemas.microsoft.com/office/drawing/2014/main" id="{96A25381-720D-4F6B-9AC6-E6378F4FBDA3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714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1662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2" cy="924101"/>
          </a:xfrm>
        </p:spPr>
        <p:txBody>
          <a:bodyPr anchor="b"/>
          <a:lstStyle>
            <a:lvl1pPr marL="0" indent="0">
              <a:buNone/>
              <a:defRPr sz="1662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2" cy="5707416"/>
          </a:xfrm>
        </p:spPr>
        <p:txBody>
          <a:bodyPr/>
          <a:lstStyle>
            <a:lvl1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D61A4BFA-6C79-42AB-AFB1-8B3CC8A4534A}"/>
              </a:ext>
            </a:extLst>
          </p:cNvPr>
          <p:cNvCxnSpPr>
            <a:cxnSpLocks/>
          </p:cNvCxnSpPr>
          <p:nvPr userDrawn="1"/>
        </p:nvCxnSpPr>
        <p:spPr>
          <a:xfrm>
            <a:off x="350594" y="1379004"/>
            <a:ext cx="6169562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0E95AA4E-C12F-4AFA-A95E-93B6F3E24605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C49B757F-8822-460C-AD36-48DA23F9B63E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352A4F77-D292-4D3E-805F-534BF4357E19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D0E83305-64D7-499C-AF6E-08E7D41B2CF3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allélogramme 16">
            <a:extLst>
              <a:ext uri="{FF2B5EF4-FFF2-40B4-BE49-F238E27FC236}">
                <a16:creationId xmlns="" xmlns:a16="http://schemas.microsoft.com/office/drawing/2014/main" id="{86CD192D-9932-4F75-88D0-C89AAEF1803C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Parallélogramme 17">
            <a:extLst>
              <a:ext uri="{FF2B5EF4-FFF2-40B4-BE49-F238E27FC236}">
                <a16:creationId xmlns="" xmlns:a16="http://schemas.microsoft.com/office/drawing/2014/main" id="{565871EE-158C-41DF-9D5A-8909D62EF244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093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="" xmlns:a16="http://schemas.microsoft.com/office/drawing/2014/main" id="{C2A7B570-D776-498C-90BD-38B2A9667334}"/>
              </a:ext>
            </a:extLst>
          </p:cNvPr>
          <p:cNvCxnSpPr>
            <a:cxnSpLocks/>
          </p:cNvCxnSpPr>
          <p:nvPr userDrawn="1"/>
        </p:nvCxnSpPr>
        <p:spPr>
          <a:xfrm>
            <a:off x="350594" y="1379004"/>
            <a:ext cx="6169562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8">
            <a:extLst>
              <a:ext uri="{FF2B5EF4-FFF2-40B4-BE49-F238E27FC236}">
                <a16:creationId xmlns="" xmlns:a16="http://schemas.microsoft.com/office/drawing/2014/main" id="{62872AEE-AE32-4AB2-A324-08F93F9FF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94" y="792538"/>
            <a:ext cx="6164506" cy="482456"/>
          </a:xfrm>
          <a:prstGeom prst="rect">
            <a:avLst/>
          </a:prstGeom>
        </p:spPr>
        <p:txBody>
          <a:bodyPr/>
          <a:lstStyle>
            <a:lvl1pPr>
              <a:defRPr lang="fr-FR" sz="1523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" name="Parallélogramme 9">
            <a:extLst>
              <a:ext uri="{FF2B5EF4-FFF2-40B4-BE49-F238E27FC236}">
                <a16:creationId xmlns="" xmlns:a16="http://schemas.microsoft.com/office/drawing/2014/main" id="{A1B11A9D-B406-4468-BC18-22D2F423CD5D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DB46523D-C38E-46F5-96A8-815897BFDD1B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D9EF8366-1F83-4C1C-A27A-87E1DCDEF3BB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85D105C8-86D4-4A2C-B47F-DBAB6A2CE1E6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C93ADF89-09AF-4F83-A1F5-C25887D2A252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C395B187-50E0-41B8-9038-1E8137C19FF1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51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225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1385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94416"/>
            <a:ext cx="3833812" cy="8454497"/>
          </a:xfrm>
        </p:spPr>
        <p:txBody>
          <a:bodyPr/>
          <a:lstStyle>
            <a:lvl1pPr>
              <a:defRPr sz="221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938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7"/>
            <a:ext cx="2256235" cy="6775980"/>
          </a:xfrm>
        </p:spPr>
        <p:txBody>
          <a:bodyPr/>
          <a:lstStyle>
            <a:lvl1pPr marL="0" indent="0">
              <a:buNone/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FF9508C9-65A8-4783-B2A3-3AA61B6567B1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70EFFCAB-5421-4933-A8BA-D3AB17834587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4A0E4B13-4EBF-477D-8F9E-40D88057747B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DB41B759-B409-4936-8CB0-B95E8306143F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24434405-8240-4DA4-A717-FAE241907EB4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5150143F-C1E2-4529-990A-FA5C88DE8F47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110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1385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221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883D8E82-D583-4515-8D16-E1D6B9C7CDF3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6CF51AB7-E861-499F-9BF8-FBFE0A0EA276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E9B06387-E1FC-4298-A737-B65776CEC5FE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8C5FA485-35E2-486E-87F8-4A7F42513314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4B56472E-A584-4345-9F04-0F2EDD66707E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CB096F40-2539-4E63-B2FA-5B3E77135466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633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ECA5B576-542D-454E-B0E0-00ADE789016F}"/>
              </a:ext>
            </a:extLst>
          </p:cNvPr>
          <p:cNvCxnSpPr>
            <a:cxnSpLocks/>
          </p:cNvCxnSpPr>
          <p:nvPr userDrawn="1"/>
        </p:nvCxnSpPr>
        <p:spPr>
          <a:xfrm>
            <a:off x="350594" y="1379004"/>
            <a:ext cx="6169562" cy="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re 8">
            <a:extLst>
              <a:ext uri="{FF2B5EF4-FFF2-40B4-BE49-F238E27FC236}">
                <a16:creationId xmlns="" xmlns:a16="http://schemas.microsoft.com/office/drawing/2014/main" id="{EFBDDD24-B199-4B17-AE14-6274F73C3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94" y="792538"/>
            <a:ext cx="6164506" cy="482456"/>
          </a:xfrm>
          <a:prstGeom prst="rect">
            <a:avLst/>
          </a:prstGeom>
        </p:spPr>
        <p:txBody>
          <a:bodyPr/>
          <a:lstStyle>
            <a:lvl1pPr>
              <a:defRPr lang="fr-FR" sz="1523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F4A465CE-B03D-4612-9B4C-C0570C6489C9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A2CDAED3-34B3-45BA-954D-E8E88B146289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14C161B7-13D6-4BFC-B8F2-85783C3B9CEE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7BC47791-9F2C-4139-9AD4-165F0B137782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D8E814F4-03BF-46BF-9B97-6736F033B277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088FA1C6-FACB-4705-93A3-E68924336846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159200" y="1296000"/>
            <a:ext cx="4392000" cy="598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18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59140" y="1979927"/>
            <a:ext cx="4392000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159200" y="2663854"/>
            <a:ext cx="4392000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159200" y="3347781"/>
            <a:ext cx="4392000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159200" y="7451344"/>
            <a:ext cx="4392000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5555813" y="1296000"/>
            <a:ext cx="869745" cy="598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555813" y="7451344"/>
            <a:ext cx="869745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5555813" y="3347781"/>
            <a:ext cx="869745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555813" y="2663854"/>
            <a:ext cx="869745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555813" y="1979927"/>
            <a:ext cx="869745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159200" y="4031708"/>
            <a:ext cx="4392000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5555813" y="4031708"/>
            <a:ext cx="869745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159200" y="4715635"/>
            <a:ext cx="4392000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159200" y="5399562"/>
            <a:ext cx="4392000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5555813" y="5399562"/>
            <a:ext cx="869745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555813" y="4715635"/>
            <a:ext cx="869745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159200" y="6083489"/>
            <a:ext cx="4392000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5555813" y="6083489"/>
            <a:ext cx="869745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159200" y="6767416"/>
            <a:ext cx="4392000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5555813" y="6767416"/>
            <a:ext cx="869745" cy="598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60000" y="1296000"/>
            <a:ext cx="792000" cy="598000"/>
          </a:xfrm>
          <a:prstGeom prst="rect">
            <a:avLst/>
          </a:prstGeom>
          <a:noFill/>
        </p:spPr>
        <p:txBody>
          <a:bodyPr tIns="0" rIns="7200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60000" y="1979927"/>
            <a:ext cx="792000" cy="598000"/>
          </a:xfrm>
          <a:prstGeom prst="rect">
            <a:avLst/>
          </a:prstGeom>
          <a:noFill/>
        </p:spPr>
        <p:txBody>
          <a:bodyPr tIns="0" rIns="7200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60000" y="2663854"/>
            <a:ext cx="792000" cy="598000"/>
          </a:xfrm>
          <a:prstGeom prst="rect">
            <a:avLst/>
          </a:prstGeom>
          <a:noFill/>
        </p:spPr>
        <p:txBody>
          <a:bodyPr tIns="0" rIns="7200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60000" y="3347781"/>
            <a:ext cx="792000" cy="598000"/>
          </a:xfrm>
          <a:prstGeom prst="rect">
            <a:avLst/>
          </a:prstGeom>
          <a:noFill/>
        </p:spPr>
        <p:txBody>
          <a:bodyPr tIns="0" rIns="7200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60000" y="4031708"/>
            <a:ext cx="792000" cy="598000"/>
          </a:xfrm>
          <a:prstGeom prst="rect">
            <a:avLst/>
          </a:prstGeom>
          <a:noFill/>
        </p:spPr>
        <p:txBody>
          <a:bodyPr tIns="0" rIns="7200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60000" y="4715635"/>
            <a:ext cx="792000" cy="598000"/>
          </a:xfrm>
          <a:prstGeom prst="rect">
            <a:avLst/>
          </a:prstGeom>
          <a:noFill/>
        </p:spPr>
        <p:txBody>
          <a:bodyPr tIns="0" rIns="7200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60000" y="5399562"/>
            <a:ext cx="792000" cy="598000"/>
          </a:xfrm>
          <a:prstGeom prst="rect">
            <a:avLst/>
          </a:prstGeom>
          <a:noFill/>
        </p:spPr>
        <p:txBody>
          <a:bodyPr tIns="0" rIns="7200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60000" y="6083489"/>
            <a:ext cx="792000" cy="598000"/>
          </a:xfrm>
          <a:prstGeom prst="rect">
            <a:avLst/>
          </a:prstGeom>
          <a:noFill/>
        </p:spPr>
        <p:txBody>
          <a:bodyPr tIns="0" rIns="7200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60000" y="6767416"/>
            <a:ext cx="792000" cy="598000"/>
          </a:xfrm>
          <a:prstGeom prst="rect">
            <a:avLst/>
          </a:prstGeom>
          <a:noFill/>
        </p:spPr>
        <p:txBody>
          <a:bodyPr tIns="0" rIns="7200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60000" y="7451344"/>
            <a:ext cx="792000" cy="598000"/>
          </a:xfrm>
          <a:prstGeom prst="rect">
            <a:avLst/>
          </a:prstGeom>
          <a:noFill/>
        </p:spPr>
        <p:txBody>
          <a:bodyPr tIns="0" rIns="72000" bIns="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360000" y="576000"/>
            <a:ext cx="6120000" cy="720000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26487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9"/>
            <a:ext cx="1543050" cy="845220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9"/>
            <a:ext cx="4514850" cy="8452203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Parallélogramme 9">
            <a:extLst>
              <a:ext uri="{FF2B5EF4-FFF2-40B4-BE49-F238E27FC236}">
                <a16:creationId xmlns="" xmlns:a16="http://schemas.microsoft.com/office/drawing/2014/main" id="{0592DBD3-12E6-4AB2-9413-8F8F95B1C963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>
            <a:extLst>
              <a:ext uri="{FF2B5EF4-FFF2-40B4-BE49-F238E27FC236}">
                <a16:creationId xmlns="" xmlns:a16="http://schemas.microsoft.com/office/drawing/2014/main" id="{D4CB203B-DDA2-4A63-BAED-79CCC7CACEA5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>
            <a:extLst>
              <a:ext uri="{FF2B5EF4-FFF2-40B4-BE49-F238E27FC236}">
                <a16:creationId xmlns="" xmlns:a16="http://schemas.microsoft.com/office/drawing/2014/main" id="{7FD182B4-B9D4-4755-8E09-B32D0CB3ED67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BC7FFD40-F731-4A70-A171-398E07742F0E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113A19AF-DF4C-4BF9-8F22-F536B4A139E6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1F667C7F-9F6F-4833-ADEB-5B6BE06EAC4D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179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342900" y="920552"/>
            <a:ext cx="6102960" cy="0"/>
          </a:xfrm>
          <a:prstGeom prst="line">
            <a:avLst/>
          </a:prstGeom>
          <a:ln w="28575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482184"/>
            <a:ext cx="6172200" cy="438368"/>
          </a:xfrm>
        </p:spPr>
        <p:txBody>
          <a:bodyPr>
            <a:normAutofit/>
          </a:bodyPr>
          <a:lstStyle>
            <a:lvl1pPr>
              <a:defRPr sz="1385">
                <a:solidFill>
                  <a:schemeClr val="accent6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920556"/>
            <a:ext cx="6172200" cy="7928347"/>
          </a:xfrm>
        </p:spPr>
        <p:txBody>
          <a:bodyPr/>
          <a:lstStyle>
            <a:lvl1pPr>
              <a:defRPr sz="1385"/>
            </a:lvl1pPr>
            <a:lvl2pPr>
              <a:defRPr sz="1246"/>
            </a:lvl2pPr>
            <a:lvl4pPr>
              <a:defRPr sz="969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969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183190" y="9561512"/>
            <a:ext cx="331910" cy="189707"/>
          </a:xfrm>
        </p:spPr>
        <p:txBody>
          <a:bodyPr lIns="0" tIns="0" rIns="0" bIns="0"/>
          <a:lstStyle>
            <a:lvl1pPr algn="ctr">
              <a:defRPr sz="623"/>
            </a:lvl1pPr>
          </a:lstStyle>
          <a:p>
            <a:pPr>
              <a:defRPr/>
            </a:pPr>
            <a:fld id="{CEBF28E9-0425-47D7-8C99-747048C41F21}" type="slidenum">
              <a:rPr lang="fr-FR" altLang="fr-FR"/>
              <a:pPr>
                <a:defRPr/>
              </a:pPr>
              <a:t>‹nº›</a:t>
            </a:fld>
            <a:endParaRPr lang="fr-FR" altLang="fr-FR"/>
          </a:p>
        </p:txBody>
      </p:sp>
      <p:sp>
        <p:nvSpPr>
          <p:cNvPr id="14" name="Parallélogramme 13">
            <a:extLst>
              <a:ext uri="{FF2B5EF4-FFF2-40B4-BE49-F238E27FC236}">
                <a16:creationId xmlns="" xmlns:a16="http://schemas.microsoft.com/office/drawing/2014/main" id="{F1358E67-2F06-4082-83EC-C4266C0C408F}"/>
              </a:ext>
            </a:extLst>
          </p:cNvPr>
          <p:cNvSpPr/>
          <p:nvPr userDrawn="1"/>
        </p:nvSpPr>
        <p:spPr>
          <a:xfrm>
            <a:off x="5369449" y="-47099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allélogramme 14">
            <a:extLst>
              <a:ext uri="{FF2B5EF4-FFF2-40B4-BE49-F238E27FC236}">
                <a16:creationId xmlns="" xmlns:a16="http://schemas.microsoft.com/office/drawing/2014/main" id="{9D43BA68-FFBD-49E2-89E1-E8ACC36B2607}"/>
              </a:ext>
            </a:extLst>
          </p:cNvPr>
          <p:cNvSpPr/>
          <p:nvPr userDrawn="1"/>
        </p:nvSpPr>
        <p:spPr>
          <a:xfrm>
            <a:off x="5797168" y="-469337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allélogramme 15">
            <a:extLst>
              <a:ext uri="{FF2B5EF4-FFF2-40B4-BE49-F238E27FC236}">
                <a16:creationId xmlns="" xmlns:a16="http://schemas.microsoft.com/office/drawing/2014/main" id="{6A74A393-2CFB-4EF3-A4BF-CC48DEE2C926}"/>
              </a:ext>
            </a:extLst>
          </p:cNvPr>
          <p:cNvSpPr/>
          <p:nvPr userDrawn="1"/>
        </p:nvSpPr>
        <p:spPr>
          <a:xfrm>
            <a:off x="6224887" y="-468262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allélogramme 16">
            <a:extLst>
              <a:ext uri="{FF2B5EF4-FFF2-40B4-BE49-F238E27FC236}">
                <a16:creationId xmlns="" xmlns:a16="http://schemas.microsoft.com/office/drawing/2014/main" id="{70159044-7F5C-428B-9018-BBC5396EA3B7}"/>
              </a:ext>
            </a:extLst>
          </p:cNvPr>
          <p:cNvSpPr/>
          <p:nvPr userDrawn="1"/>
        </p:nvSpPr>
        <p:spPr>
          <a:xfrm>
            <a:off x="-423624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005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Parallélogramme 17">
            <a:extLst>
              <a:ext uri="{FF2B5EF4-FFF2-40B4-BE49-F238E27FC236}">
                <a16:creationId xmlns="" xmlns:a16="http://schemas.microsoft.com/office/drawing/2014/main" id="{9AAD810A-9B40-42F0-B268-C6C0C2C78B03}"/>
              </a:ext>
            </a:extLst>
          </p:cNvPr>
          <p:cNvSpPr/>
          <p:nvPr userDrawn="1"/>
        </p:nvSpPr>
        <p:spPr>
          <a:xfrm>
            <a:off x="4095" y="9532084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B6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arallélogramme 18">
            <a:extLst>
              <a:ext uri="{FF2B5EF4-FFF2-40B4-BE49-F238E27FC236}">
                <a16:creationId xmlns="" xmlns:a16="http://schemas.microsoft.com/office/drawing/2014/main" id="{A7B2ABE6-5449-4A08-84CF-A5C40E23F565}"/>
              </a:ext>
            </a:extLst>
          </p:cNvPr>
          <p:cNvSpPr/>
          <p:nvPr userDrawn="1"/>
        </p:nvSpPr>
        <p:spPr>
          <a:xfrm>
            <a:off x="431814" y="9536473"/>
            <a:ext cx="1021492" cy="882316"/>
          </a:xfrm>
          <a:prstGeom prst="parallelogram">
            <a:avLst>
              <a:gd name="adj" fmla="val 83730"/>
            </a:avLst>
          </a:prstGeom>
          <a:solidFill>
            <a:srgbClr val="FA9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50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368000" y="7200000"/>
            <a:ext cx="5130000" cy="853200"/>
          </a:xfrm>
          <a:noFill/>
        </p:spPr>
        <p:txBody>
          <a:bodyPr lIns="0" tIns="108000" rIns="0" bIns="108000" anchor="t"/>
          <a:lstStyle>
            <a:lvl1pPr algn="r">
              <a:buClr>
                <a:schemeClr val="bg2"/>
              </a:buClr>
              <a:defRPr sz="22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chapitre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60000" y="7200000"/>
            <a:ext cx="1008000" cy="853200"/>
          </a:xfrm>
          <a:prstGeom prst="rect">
            <a:avLst/>
          </a:prstGeom>
          <a:noFill/>
        </p:spPr>
        <p:txBody>
          <a:bodyPr lIns="0" bIns="108000" anchor="t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01</a:t>
            </a:r>
          </a:p>
        </p:txBody>
      </p:sp>
      <p:pic>
        <p:nvPicPr>
          <p:cNvPr id="9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114799" cy="4953000"/>
          </a:xfrm>
          <a:prstGeom prst="rect">
            <a:avLst/>
          </a:prstGeom>
        </p:spPr>
      </p:pic>
      <p:sp>
        <p:nvSpPr>
          <p:cNvPr id="10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-1" y="2"/>
            <a:ext cx="5632681" cy="6105126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 &gt;&gt; </a:t>
            </a:r>
            <a:br>
              <a:rPr lang="fr-FR" noProof="0"/>
            </a:br>
            <a:r>
              <a:rPr lang="fr-FR" noProof="0"/>
              <a:t>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47456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114799" cy="4953000"/>
          </a:xfrm>
          <a:prstGeom prst="rect">
            <a:avLst/>
          </a:prstGeom>
        </p:spPr>
      </p:pic>
      <p:sp>
        <p:nvSpPr>
          <p:cNvPr id="14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-1" y="2"/>
            <a:ext cx="5632681" cy="6105126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 &gt;&gt; </a:t>
            </a:r>
            <a:br>
              <a:rPr lang="fr-FR" noProof="0"/>
            </a:br>
            <a:r>
              <a:rPr lang="fr-FR" noProof="0"/>
              <a:t>pour insérer une image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368000" y="7200000"/>
            <a:ext cx="5130000" cy="853200"/>
          </a:xfrm>
          <a:noFill/>
        </p:spPr>
        <p:txBody>
          <a:bodyPr lIns="0" tIns="108000" rIns="0" bIns="108000" anchor="t"/>
          <a:lstStyle>
            <a:lvl1pPr algn="r">
              <a:buClr>
                <a:schemeClr val="bg2"/>
              </a:buClr>
              <a:defRPr sz="22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chapitre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60000" y="7200000"/>
            <a:ext cx="1008000" cy="853200"/>
          </a:xfrm>
          <a:prstGeom prst="rect">
            <a:avLst/>
          </a:prstGeom>
          <a:noFill/>
        </p:spPr>
        <p:txBody>
          <a:bodyPr lIns="0" bIns="108000" anchor="t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12478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Green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114799" cy="4953000"/>
          </a:xfrm>
          <a:prstGeom prst="rect">
            <a:avLst/>
          </a:prstGeom>
        </p:spPr>
      </p:pic>
      <p:sp>
        <p:nvSpPr>
          <p:cNvPr id="12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blackGray">
          <a:xfrm>
            <a:off x="-1" y="2"/>
            <a:ext cx="5632681" cy="6105126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 &gt;&gt; </a:t>
            </a:r>
            <a:br>
              <a:rPr lang="fr-FR" noProof="0"/>
            </a:br>
            <a:r>
              <a:rPr lang="fr-FR" noProof="0"/>
              <a:t>pour insérer une image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Gray">
          <a:xfrm>
            <a:off x="1368000" y="7200000"/>
            <a:ext cx="5130000" cy="853200"/>
          </a:xfrm>
          <a:noFill/>
        </p:spPr>
        <p:txBody>
          <a:bodyPr tIns="108000" rIns="0" anchor="t"/>
          <a:lstStyle>
            <a:lvl1pPr algn="r">
              <a:buClr>
                <a:schemeClr val="bg2"/>
              </a:buCl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chapitre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8" hasCustomPrompt="1"/>
          </p:nvPr>
        </p:nvSpPr>
        <p:spPr bwMode="blackGray">
          <a:xfrm>
            <a:off x="360000" y="7200000"/>
            <a:ext cx="1008000" cy="8532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1408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114799" cy="4953000"/>
          </a:xfrm>
          <a:prstGeom prst="rect">
            <a:avLst/>
          </a:prstGeom>
        </p:spPr>
      </p:pic>
      <p:sp>
        <p:nvSpPr>
          <p:cNvPr id="12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blackGray">
          <a:xfrm>
            <a:off x="-1" y="2"/>
            <a:ext cx="5632681" cy="6105126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 &gt;&gt; </a:t>
            </a:r>
            <a:br>
              <a:rPr lang="fr-FR" noProof="0"/>
            </a:br>
            <a:r>
              <a:rPr lang="fr-FR" noProof="0"/>
              <a:t>pour insérer une image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Gray">
          <a:xfrm>
            <a:off x="1368000" y="7200000"/>
            <a:ext cx="5130000" cy="853200"/>
          </a:xfrm>
          <a:noFill/>
        </p:spPr>
        <p:txBody>
          <a:bodyPr tIns="108000" rIns="0" anchor="t"/>
          <a:lstStyle>
            <a:lvl1pPr algn="r">
              <a:buClr>
                <a:schemeClr val="bg2"/>
              </a:buCl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chapitre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8" hasCustomPrompt="1"/>
          </p:nvPr>
        </p:nvSpPr>
        <p:spPr bwMode="blackGray">
          <a:xfrm>
            <a:off x="360000" y="7200000"/>
            <a:ext cx="1008000" cy="8532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23960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8117" b="17461"/>
          <a:stretch/>
        </p:blipFill>
        <p:spPr>
          <a:xfrm>
            <a:off x="5991028" y="8861373"/>
            <a:ext cx="1047897" cy="10487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549275"/>
            <a:ext cx="6164625" cy="746725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Compléter avec un titre ici qui porte votre message sur deux lignes au maximum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59999" y="1296001"/>
            <a:ext cx="6164625" cy="7544788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54E7B7-7EBF-47C7-B592-42C8995C587B}"/>
              </a:ext>
            </a:extLst>
          </p:cNvPr>
          <p:cNvSpPr>
            <a:spLocks/>
          </p:cNvSpPr>
          <p:nvPr userDrawn="1"/>
        </p:nvSpPr>
        <p:spPr>
          <a:xfrm>
            <a:off x="5157192" y="9663451"/>
            <a:ext cx="792089" cy="246706"/>
          </a:xfrm>
          <a:prstGeom prst="rect">
            <a:avLst/>
          </a:prstGeom>
        </p:spPr>
        <p:txBody>
          <a:bodyPr wrap="square" lIns="0" tIns="0" rIns="0" bIns="122400" anchor="t">
            <a:spAutoFit/>
          </a:bodyPr>
          <a:lstStyle/>
          <a:p>
            <a:pPr lvl="0" algn="r">
              <a:spcBef>
                <a:spcPts val="400"/>
              </a:spcBef>
              <a:buClr>
                <a:srgbClr val="660066"/>
              </a:buClr>
            </a:pPr>
            <a:r>
              <a:rPr lang="fr-FR" sz="800" noProof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WAVESTONE</a:t>
            </a:r>
          </a:p>
        </p:txBody>
      </p:sp>
      <p:sp>
        <p:nvSpPr>
          <p:cNvPr id="9" name="Textfeld 6">
            <a:extLst>
              <a:ext uri="{FF2B5EF4-FFF2-40B4-BE49-F238E27FC236}">
                <a16:creationId xmlns="" xmlns:a16="http://schemas.microsoft.com/office/drawing/2014/main" id="{ADA3A825-7DAB-475A-86DC-0E40C52B4E7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164624" y="9663451"/>
            <a:ext cx="360000" cy="246706"/>
          </a:xfrm>
          <a:prstGeom prst="rect">
            <a:avLst/>
          </a:prstGeom>
          <a:noFill/>
        </p:spPr>
        <p:txBody>
          <a:bodyPr wrap="square" lIns="0" tIns="0" rIns="0" bIns="12240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fr-FR" sz="800" noProof="0" smtClean="0">
                <a:solidFill>
                  <a:schemeClr val="bg2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fr-FR" sz="800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41" r:id="rId2"/>
    <p:sldLayoutId id="2147483666" r:id="rId3"/>
    <p:sldLayoutId id="2147483662" r:id="rId4"/>
    <p:sldLayoutId id="2147483745" r:id="rId5"/>
    <p:sldLayoutId id="2147483746" r:id="rId6"/>
    <p:sldLayoutId id="2147483698" r:id="rId7"/>
    <p:sldLayoutId id="2147483747" r:id="rId8"/>
    <p:sldLayoutId id="2147483748" r:id="rId9"/>
    <p:sldLayoutId id="2147483744" r:id="rId10"/>
    <p:sldLayoutId id="2147483749" r:id="rId11"/>
    <p:sldLayoutId id="2147483723" r:id="rId12"/>
    <p:sldLayoutId id="2147483740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tabLst/>
        <a:defRPr sz="16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just" defTabSz="914400" rtl="0" eaLnBrk="1" latinLnBrk="0" hangingPunct="1">
        <a:lnSpc>
          <a:spcPct val="100000"/>
        </a:lnSpc>
        <a:spcBef>
          <a:spcPts val="1400"/>
        </a:spcBef>
        <a:buClr>
          <a:schemeClr val="bg2"/>
        </a:buClr>
        <a:buFont typeface="Tempus Sans ITC" panose="04020404030D07020202" pitchFamily="82" charset="0"/>
        <a:buChar char="/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88000" algn="just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Tahoma" panose="020B0604030504040204" pitchFamily="34" charset="0"/>
        <a:buChar char="›"/>
        <a:defRPr sz="12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17" userDrawn="1">
          <p15:clr>
            <a:srgbClr val="F26B43"/>
          </p15:clr>
        </p15:guide>
        <p15:guide id="15" orient="horz" pos="5569" userDrawn="1">
          <p15:clr>
            <a:srgbClr val="F26B43"/>
          </p15:clr>
        </p15:guide>
        <p15:guide id="16" orient="horz" pos="346" userDrawn="1">
          <p15:clr>
            <a:srgbClr val="F26B43"/>
          </p15:clr>
        </p15:guide>
        <p15:guide id="17" orient="horz" pos="807" userDrawn="1">
          <p15:clr>
            <a:srgbClr val="F26B43"/>
          </p15:clr>
        </p15:guide>
        <p15:guide id="23" pos="4110" userDrawn="1">
          <p15:clr>
            <a:srgbClr val="F26B43"/>
          </p15:clr>
        </p15:guide>
        <p15:guide id="28" orient="horz" pos="3120" userDrawn="1">
          <p15:clr>
            <a:srgbClr val="F26B43"/>
          </p15:clr>
        </p15:guide>
        <p15:guide id="29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311401"/>
            <a:ext cx="6172200" cy="653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9065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ransition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fr-FR" altLang="fr-FR" sz="1938" kern="1200" dirty="0">
          <a:solidFill>
            <a:srgbClr val="92D050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5pPr>
      <a:lvl6pPr marL="316520"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6pPr>
      <a:lvl7pPr marL="633039"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7pPr>
      <a:lvl8pPr marL="949559"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8pPr>
      <a:lvl9pPr marL="1266078"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9pPr>
    </p:titleStyle>
    <p:bodyStyle>
      <a:lvl1pPr marL="237390" indent="-23739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938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44" indent="-197825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385" kern="1200">
          <a:solidFill>
            <a:srgbClr val="1E1C1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91299" indent="-15826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969" kern="1200">
          <a:solidFill>
            <a:srgbClr val="1E1C1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07818" indent="-15826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311401"/>
            <a:ext cx="6172200" cy="653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999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fr-FR" altLang="fr-FR" sz="1938" kern="1200" dirty="0">
          <a:solidFill>
            <a:srgbClr val="92D050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5pPr>
      <a:lvl6pPr marL="316520"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6pPr>
      <a:lvl7pPr marL="633039"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7pPr>
      <a:lvl8pPr marL="949559"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8pPr>
      <a:lvl9pPr marL="1266078"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9pPr>
    </p:titleStyle>
    <p:bodyStyle>
      <a:lvl1pPr marL="237390" indent="-23739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938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44" indent="-197825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385" kern="1200">
          <a:solidFill>
            <a:srgbClr val="1E1C1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91299" indent="-15826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969" kern="1200">
          <a:solidFill>
            <a:srgbClr val="1E1C1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07818" indent="-15826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311401"/>
            <a:ext cx="6172200" cy="653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48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fr-FR" altLang="fr-FR" sz="1938" kern="1200" dirty="0">
          <a:solidFill>
            <a:srgbClr val="92D050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5pPr>
      <a:lvl6pPr marL="316520"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6pPr>
      <a:lvl7pPr marL="633039"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7pPr>
      <a:lvl8pPr marL="949559"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8pPr>
      <a:lvl9pPr marL="1266078" algn="l" rtl="0" eaLnBrk="1" fontAlgn="base" hangingPunct="1">
        <a:spcBef>
          <a:spcPct val="0"/>
        </a:spcBef>
        <a:spcAft>
          <a:spcPct val="0"/>
        </a:spcAft>
        <a:defRPr sz="2492">
          <a:solidFill>
            <a:schemeClr val="tx1"/>
          </a:solidFill>
          <a:latin typeface="Arial" pitchFamily="34" charset="0"/>
        </a:defRPr>
      </a:lvl9pPr>
    </p:titleStyle>
    <p:bodyStyle>
      <a:lvl1pPr marL="237390" indent="-23739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938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44" indent="-197825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385" kern="1200">
          <a:solidFill>
            <a:srgbClr val="1E1C1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91299" indent="-15826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969" kern="1200">
          <a:solidFill>
            <a:srgbClr val="1E1C1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07818" indent="-15826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4.png"/><Relationship Id="rId18" Type="http://schemas.openxmlformats.org/officeDocument/2006/relationships/image" Target="../media/image24.svg"/><Relationship Id="rId3" Type="http://schemas.openxmlformats.org/officeDocument/2006/relationships/image" Target="../media/image9.png"/><Relationship Id="rId21" Type="http://schemas.openxmlformats.org/officeDocument/2006/relationships/hyperlink" Target="mailto:compliance@gtlawyers.com.br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17" Type="http://schemas.openxmlformats.org/officeDocument/2006/relationships/image" Target="../media/image16.png"/><Relationship Id="rId25" Type="http://schemas.openxmlformats.org/officeDocument/2006/relationships/image" Target="../media/image30.sv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24" Type="http://schemas.openxmlformats.org/officeDocument/2006/relationships/image" Target="../media/image19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28.svg"/><Relationship Id="rId10" Type="http://schemas.openxmlformats.org/officeDocument/2006/relationships/image" Target="../media/image16.svg"/><Relationship Id="rId19" Type="http://schemas.openxmlformats.org/officeDocument/2006/relationships/image" Target="../media/image17.png"/><Relationship Id="rId4" Type="http://schemas.openxmlformats.org/officeDocument/2006/relationships/image" Target="../media/image10.svg"/><Relationship Id="rId9" Type="http://schemas.openxmlformats.org/officeDocument/2006/relationships/image" Target="../media/image12.png"/><Relationship Id="rId14" Type="http://schemas.openxmlformats.org/officeDocument/2006/relationships/image" Target="../media/image20.sv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tângulo 186">
            <a:extLst>
              <a:ext uri="{FF2B5EF4-FFF2-40B4-BE49-F238E27FC236}">
                <a16:creationId xmlns="" xmlns:a16="http://schemas.microsoft.com/office/drawing/2014/main" id="{D029EFFA-ADA0-4FA5-8DC8-24E6B9226B7F}"/>
              </a:ext>
            </a:extLst>
          </p:cNvPr>
          <p:cNvSpPr/>
          <p:nvPr/>
        </p:nvSpPr>
        <p:spPr>
          <a:xfrm>
            <a:off x="-70420" y="-16210"/>
            <a:ext cx="6998839" cy="103330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C312656-346D-44A9-A309-0E574C96CFDD}"/>
              </a:ext>
            </a:extLst>
          </p:cNvPr>
          <p:cNvSpPr/>
          <p:nvPr/>
        </p:nvSpPr>
        <p:spPr>
          <a:xfrm>
            <a:off x="-62415" y="2760694"/>
            <a:ext cx="3347961" cy="19939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Dados fornecidos diretamente pelo titular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79D1452-847F-401F-9D80-4BBFCB3EFDBD}"/>
              </a:ext>
            </a:extLst>
          </p:cNvPr>
          <p:cNvSpPr/>
          <p:nvPr/>
        </p:nvSpPr>
        <p:spPr>
          <a:xfrm>
            <a:off x="3537946" y="2724844"/>
            <a:ext cx="3382465" cy="2352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Dados coletados indiretamente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86E07190-19F6-4675-9B68-BD3EDCAFBD56}"/>
              </a:ext>
            </a:extLst>
          </p:cNvPr>
          <p:cNvSpPr>
            <a:spLocks/>
          </p:cNvSpPr>
          <p:nvPr/>
        </p:nvSpPr>
        <p:spPr>
          <a:xfrm>
            <a:off x="331937" y="2807745"/>
            <a:ext cx="2977267" cy="1523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just"/>
            <a:r>
              <a:rPr lang="pt-BR" sz="1000" b="1" dirty="0">
                <a:solidFill>
                  <a:schemeClr val="tx1"/>
                </a:solidFill>
                <a:latin typeface="Calibri  "/>
              </a:rPr>
              <a:t>Quais dados?</a:t>
            </a:r>
            <a:r>
              <a:rPr lang="pt-BR" sz="1000" dirty="0">
                <a:solidFill>
                  <a:schemeClr val="tx1"/>
                </a:solidFill>
                <a:latin typeface="Calibri  "/>
              </a:rPr>
              <a:t> Nome e e-mail fornecidos diretamente por você no campo “Contato” do nosso site.</a:t>
            </a:r>
          </a:p>
          <a:p>
            <a:pPr lvl="0" algn="just"/>
            <a:endParaRPr lang="pt-BR" sz="1000" dirty="0">
              <a:solidFill>
                <a:schemeClr val="tx1"/>
              </a:solidFill>
              <a:latin typeface="Calibri  "/>
            </a:endParaRPr>
          </a:p>
          <a:p>
            <a:pPr lvl="0" algn="just"/>
            <a:r>
              <a:rPr lang="pt-BR" sz="1000" b="1" dirty="0">
                <a:solidFill>
                  <a:schemeClr val="tx1"/>
                </a:solidFill>
                <a:latin typeface="Calibri  "/>
              </a:rPr>
              <a:t>Para que os dados serão utilizados?</a:t>
            </a:r>
            <a:r>
              <a:rPr lang="pt-BR" sz="1000" dirty="0">
                <a:solidFill>
                  <a:schemeClr val="tx1"/>
                </a:solidFill>
                <a:latin typeface="Calibri  "/>
              </a:rPr>
              <a:t> Para responder à sua mensagem e estabelecer contato. </a:t>
            </a:r>
          </a:p>
        </p:txBody>
      </p:sp>
      <p:sp>
        <p:nvSpPr>
          <p:cNvPr id="87" name="Titre 2">
            <a:extLst>
              <a:ext uri="{FF2B5EF4-FFF2-40B4-BE49-F238E27FC236}">
                <a16:creationId xmlns="" xmlns:a16="http://schemas.microsoft.com/office/drawing/2014/main" id="{AC121CEB-7EC8-4E5F-92B4-87FFB9DA31A0}"/>
              </a:ext>
            </a:extLst>
          </p:cNvPr>
          <p:cNvSpPr txBox="1">
            <a:spLocks/>
          </p:cNvSpPr>
          <p:nvPr/>
        </p:nvSpPr>
        <p:spPr>
          <a:xfrm>
            <a:off x="1361034" y="85141"/>
            <a:ext cx="5067557" cy="6834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altLang="fr-FR" sz="1938" kern="1200" dirty="0">
                <a:solidFill>
                  <a:srgbClr val="92D050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92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92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92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92">
                <a:solidFill>
                  <a:schemeClr val="tx1"/>
                </a:solidFill>
                <a:latin typeface="Arial" pitchFamily="34" charset="0"/>
              </a:defRPr>
            </a:lvl5pPr>
            <a:lvl6pPr marL="316520" algn="l" rtl="0" eaLnBrk="1" fontAlgn="base" hangingPunct="1">
              <a:spcBef>
                <a:spcPct val="0"/>
              </a:spcBef>
              <a:spcAft>
                <a:spcPct val="0"/>
              </a:spcAft>
              <a:defRPr sz="2492">
                <a:solidFill>
                  <a:schemeClr val="tx1"/>
                </a:solidFill>
                <a:latin typeface="Arial" pitchFamily="34" charset="0"/>
              </a:defRPr>
            </a:lvl6pPr>
            <a:lvl7pPr marL="633039" algn="l" rtl="0" eaLnBrk="1" fontAlgn="base" hangingPunct="1">
              <a:spcBef>
                <a:spcPct val="0"/>
              </a:spcBef>
              <a:spcAft>
                <a:spcPct val="0"/>
              </a:spcAft>
              <a:defRPr sz="2492">
                <a:solidFill>
                  <a:schemeClr val="tx1"/>
                </a:solidFill>
                <a:latin typeface="Arial" pitchFamily="34" charset="0"/>
              </a:defRPr>
            </a:lvl7pPr>
            <a:lvl8pPr marL="949559" algn="l" rtl="0" eaLnBrk="1" fontAlgn="base" hangingPunct="1">
              <a:spcBef>
                <a:spcPct val="0"/>
              </a:spcBef>
              <a:spcAft>
                <a:spcPct val="0"/>
              </a:spcAft>
              <a:defRPr sz="2492">
                <a:solidFill>
                  <a:schemeClr val="tx1"/>
                </a:solidFill>
                <a:latin typeface="Arial" pitchFamily="34" charset="0"/>
              </a:defRPr>
            </a:lvl8pPr>
            <a:lvl9pPr marL="1266078" algn="l" rtl="0" eaLnBrk="1" fontAlgn="base" hangingPunct="1">
              <a:spcBef>
                <a:spcPct val="0"/>
              </a:spcBef>
              <a:spcAft>
                <a:spcPct val="0"/>
              </a:spcAft>
              <a:defRPr sz="2492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2000" b="1" dirty="0">
                <a:solidFill>
                  <a:srgbClr val="740000"/>
                </a:solidFill>
                <a:latin typeface="Calibri  "/>
              </a:rPr>
              <a:t>AO TITULAR DE DADOS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  <a:latin typeface="Calibri  "/>
              </a:rPr>
              <a:t>- Aviso de Privacidade do Site -</a:t>
            </a:r>
          </a:p>
        </p:txBody>
      </p:sp>
      <p:sp>
        <p:nvSpPr>
          <p:cNvPr id="121" name="Flèche : pentagone 120">
            <a:extLst>
              <a:ext uri="{FF2B5EF4-FFF2-40B4-BE49-F238E27FC236}">
                <a16:creationId xmlns="" xmlns:a16="http://schemas.microsoft.com/office/drawing/2014/main" id="{779F621B-5C7B-49D4-8327-4E28C1069C3D}"/>
              </a:ext>
            </a:extLst>
          </p:cNvPr>
          <p:cNvSpPr>
            <a:spLocks/>
          </p:cNvSpPr>
          <p:nvPr/>
        </p:nvSpPr>
        <p:spPr>
          <a:xfrm>
            <a:off x="744209" y="6997072"/>
            <a:ext cx="6085427" cy="271570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4A6316A6-3EC2-4D7D-A63A-3C2FC8110782}"/>
              </a:ext>
            </a:extLst>
          </p:cNvPr>
          <p:cNvSpPr>
            <a:spLocks/>
          </p:cNvSpPr>
          <p:nvPr/>
        </p:nvSpPr>
        <p:spPr>
          <a:xfrm>
            <a:off x="-62415" y="1111275"/>
            <a:ext cx="7012600" cy="233009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Quem somos?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4" name="Elemento gráfico 201">
            <a:extLst>
              <a:ext uri="{FF2B5EF4-FFF2-40B4-BE49-F238E27FC236}">
                <a16:creationId xmlns="" xmlns:a16="http://schemas.microsoft.com/office/drawing/2014/main" id="{F3D65186-AB5A-4584-87C3-0FAA299226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3" y="100782"/>
            <a:ext cx="877476" cy="928233"/>
          </a:xfrm>
          <a:prstGeom prst="rect">
            <a:avLst/>
          </a:prstGeom>
          <a:ln w="28575">
            <a:noFill/>
          </a:ln>
          <a:effectLst/>
        </p:spPr>
      </p:pic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64F7C876-5FE0-4764-A12B-7FFFC9E8F9CD}"/>
              </a:ext>
            </a:extLst>
          </p:cNvPr>
          <p:cNvSpPr/>
          <p:nvPr/>
        </p:nvSpPr>
        <p:spPr>
          <a:xfrm>
            <a:off x="123911" y="1355776"/>
            <a:ext cx="6641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b="1" dirty="0">
                <a:latin typeface="Calibri  "/>
              </a:rPr>
              <a:t>O GTLAWYERS é um escritório de advocacia comprometido com a privacidade e a proteção dos dados pessoais e, por isso, estabelece com os seus titulares de dados pessoais o compromisso de respeitar a legislação brasileira atinentes à proteção de dados pessoais.</a:t>
            </a:r>
          </a:p>
          <a:p>
            <a:pPr algn="just"/>
            <a:endParaRPr lang="pt-BR" sz="1000" b="1" dirty="0">
              <a:latin typeface="Calibri  "/>
            </a:endParaRPr>
          </a:p>
          <a:p>
            <a:pPr algn="just"/>
            <a:r>
              <a:rPr lang="pt-BR" sz="1000" b="1" spc="-25" dirty="0"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Em virtude disso, ao ingressar em nosso site e interagir conosco, alguns dados pessoais poderão ser coletados. Logo, este Aviso de Privacidade tem como objetivo elucidar como utilizamos os seus dados pessoais.</a:t>
            </a:r>
            <a:endParaRPr lang="pt-BR" sz="1000" b="1" dirty="0">
              <a:effectLst/>
              <a:latin typeface="Calibri 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8" name="Rectangle 106">
            <a:extLst>
              <a:ext uri="{FF2B5EF4-FFF2-40B4-BE49-F238E27FC236}">
                <a16:creationId xmlns="" xmlns:a16="http://schemas.microsoft.com/office/drawing/2014/main" id="{1866173C-68C5-42E2-9530-A14461C6B741}"/>
              </a:ext>
            </a:extLst>
          </p:cNvPr>
          <p:cNvSpPr>
            <a:spLocks/>
          </p:cNvSpPr>
          <p:nvPr/>
        </p:nvSpPr>
        <p:spPr>
          <a:xfrm>
            <a:off x="-69405" y="2559083"/>
            <a:ext cx="7010136" cy="213335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Quais dados  pessoais são tratados em </a:t>
            </a:r>
            <a:r>
              <a:rPr kumimoji="0" lang="fr-FR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nosso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site ? Para quê? </a:t>
            </a:r>
          </a:p>
        </p:txBody>
      </p:sp>
      <p:pic>
        <p:nvPicPr>
          <p:cNvPr id="24" name="Gráfico 23" descr="Abrir envelope">
            <a:extLst>
              <a:ext uri="{FF2B5EF4-FFF2-40B4-BE49-F238E27FC236}">
                <a16:creationId xmlns="" xmlns:a16="http://schemas.microsoft.com/office/drawing/2014/main" id="{0B4DBF9F-1770-46CA-B781-F99686C753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5" y="3037965"/>
            <a:ext cx="341797" cy="341797"/>
          </a:xfrm>
          <a:prstGeom prst="rect">
            <a:avLst/>
          </a:prstGeom>
        </p:spPr>
      </p:pic>
      <p:pic>
        <p:nvPicPr>
          <p:cNvPr id="26" name="Gráfico 25" descr="Balão de chat">
            <a:extLst>
              <a:ext uri="{FF2B5EF4-FFF2-40B4-BE49-F238E27FC236}">
                <a16:creationId xmlns="" xmlns:a16="http://schemas.microsoft.com/office/drawing/2014/main" id="{04C03323-E846-4B2F-8A13-80131D8CF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89" y="3584789"/>
            <a:ext cx="401135" cy="401135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C2F7F3B9-490A-48AC-BE4C-3B6B7E579E94}"/>
              </a:ext>
            </a:extLst>
          </p:cNvPr>
          <p:cNvSpPr/>
          <p:nvPr/>
        </p:nvSpPr>
        <p:spPr>
          <a:xfrm>
            <a:off x="3595356" y="3112009"/>
            <a:ext cx="3239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latin typeface="Calibri" panose="020F0502020204030204" pitchFamily="34" charset="0"/>
                <a:ea typeface="Calibri" panose="020F0502020204030204" pitchFamily="34" charset="0"/>
              </a:rPr>
              <a:t>Não realizamos a coleta de dados pessoais indiretamente, seja por meio de cookies, plug-ins, localização ou IP. </a:t>
            </a:r>
            <a:endParaRPr lang="pt-BR" sz="1000" b="1" dirty="0"/>
          </a:p>
        </p:txBody>
      </p:sp>
      <p:sp>
        <p:nvSpPr>
          <p:cNvPr id="192" name="Rectangle 3">
            <a:extLst>
              <a:ext uri="{FF2B5EF4-FFF2-40B4-BE49-F238E27FC236}">
                <a16:creationId xmlns="" xmlns:a16="http://schemas.microsoft.com/office/drawing/2014/main" id="{0C2CFAFF-FE34-41D4-BF0F-FECAD904D00F}"/>
              </a:ext>
            </a:extLst>
          </p:cNvPr>
          <p:cNvSpPr/>
          <p:nvPr/>
        </p:nvSpPr>
        <p:spPr>
          <a:xfrm>
            <a:off x="-62415" y="4150443"/>
            <a:ext cx="3367596" cy="2214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Dados </a:t>
            </a:r>
            <a:r>
              <a:rPr lang="en-US" sz="1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Crianças e Adolescentes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3" name="Rectangle 4">
            <a:extLst>
              <a:ext uri="{FF2B5EF4-FFF2-40B4-BE49-F238E27FC236}">
                <a16:creationId xmlns="" xmlns:a16="http://schemas.microsoft.com/office/drawing/2014/main" id="{63184AB9-A8B2-4ABF-8E89-62C3E0DD9518}"/>
              </a:ext>
            </a:extLst>
          </p:cNvPr>
          <p:cNvSpPr/>
          <p:nvPr/>
        </p:nvSpPr>
        <p:spPr>
          <a:xfrm>
            <a:off x="3490096" y="4151004"/>
            <a:ext cx="3430316" cy="2195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Dados sensíveis</a:t>
            </a:r>
          </a:p>
        </p:txBody>
      </p:sp>
      <p:pic>
        <p:nvPicPr>
          <p:cNvPr id="29" name="Gráfico 28" descr="Computação em Nuvem">
            <a:extLst>
              <a:ext uri="{FF2B5EF4-FFF2-40B4-BE49-F238E27FC236}">
                <a16:creationId xmlns="" xmlns:a16="http://schemas.microsoft.com/office/drawing/2014/main" id="{F0D159C7-C73A-4898-B4BA-672DF1FF8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91660" y="3517941"/>
            <a:ext cx="605366" cy="605366"/>
          </a:xfrm>
          <a:prstGeom prst="rect">
            <a:avLst/>
          </a:prstGeom>
        </p:spPr>
      </p:pic>
      <p:sp>
        <p:nvSpPr>
          <p:cNvPr id="194" name="Retângulo 193">
            <a:extLst>
              <a:ext uri="{FF2B5EF4-FFF2-40B4-BE49-F238E27FC236}">
                <a16:creationId xmlns="" xmlns:a16="http://schemas.microsoft.com/office/drawing/2014/main" id="{B7F060B0-5F0E-4AA2-BBB9-5FE6276F5060}"/>
              </a:ext>
            </a:extLst>
          </p:cNvPr>
          <p:cNvSpPr/>
          <p:nvPr/>
        </p:nvSpPr>
        <p:spPr>
          <a:xfrm>
            <a:off x="658405" y="4412509"/>
            <a:ext cx="2572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b="1" dirty="0">
                <a:latin typeface="Calibri" panose="020F0502020204030204" pitchFamily="34" charset="0"/>
                <a:ea typeface="Calibri" panose="020F0502020204030204" pitchFamily="34" charset="0"/>
              </a:rPr>
              <a:t>O conteúdo exposto no nosso site não é direcionado para crianças e adolescentes, então não é feito controle da facha etária dos usuários do nosso site</a:t>
            </a:r>
            <a:r>
              <a:rPr lang="pt-BR" sz="1000" b="1" dirty="0"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31" name="Gráfico 30" descr="Crianças">
            <a:extLst>
              <a:ext uri="{FF2B5EF4-FFF2-40B4-BE49-F238E27FC236}">
                <a16:creationId xmlns="" xmlns:a16="http://schemas.microsoft.com/office/drawing/2014/main" id="{7BE479E3-843E-46CB-9AA6-2BBBBE452E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363" y="4574331"/>
            <a:ext cx="576004" cy="576004"/>
          </a:xfrm>
          <a:prstGeom prst="rect">
            <a:avLst/>
          </a:prstGeom>
        </p:spPr>
      </p:pic>
      <p:sp>
        <p:nvSpPr>
          <p:cNvPr id="198" name="Retângulo 197">
            <a:extLst>
              <a:ext uri="{FF2B5EF4-FFF2-40B4-BE49-F238E27FC236}">
                <a16:creationId xmlns="" xmlns:a16="http://schemas.microsoft.com/office/drawing/2014/main" id="{CD950F8E-9F9C-4268-9D9A-E0911BDE9D41}"/>
              </a:ext>
            </a:extLst>
          </p:cNvPr>
          <p:cNvSpPr/>
          <p:nvPr/>
        </p:nvSpPr>
        <p:spPr>
          <a:xfrm>
            <a:off x="4487650" y="4346159"/>
            <a:ext cx="2153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b="1" dirty="0">
                <a:latin typeface="Calibri" panose="020F0502020204030204" pitchFamily="34" charset="0"/>
                <a:ea typeface="Calibri" panose="020F0502020204030204" pitchFamily="34" charset="0"/>
              </a:rPr>
              <a:t>Não realizamos a coleta de dados pessoais sensíveis em nosso site.  Contudo, caso você forneça esses dados no campo de mensagem do “Contato” por qualquer motivo, entenderemos que foi fornecido o seu consentimento inequívoco para o respectivo tratamento.</a:t>
            </a:r>
            <a:endParaRPr lang="pt-BR" sz="1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" name="Gráfico 32" descr="Médico">
            <a:extLst>
              <a:ext uri="{FF2B5EF4-FFF2-40B4-BE49-F238E27FC236}">
                <a16:creationId xmlns="" xmlns:a16="http://schemas.microsoft.com/office/drawing/2014/main" id="{F80CCEFF-66D5-4BA7-8885-6AB25F2FD8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09734" y="4502901"/>
            <a:ext cx="521482" cy="521482"/>
          </a:xfrm>
          <a:prstGeom prst="rect">
            <a:avLst/>
          </a:prstGeom>
        </p:spPr>
      </p:pic>
      <p:pic>
        <p:nvPicPr>
          <p:cNvPr id="35" name="Gráfico 34" descr="Homem e mulher">
            <a:extLst>
              <a:ext uri="{FF2B5EF4-FFF2-40B4-BE49-F238E27FC236}">
                <a16:creationId xmlns="" xmlns:a16="http://schemas.microsoft.com/office/drawing/2014/main" id="{A8C72409-28F8-4261-9724-414B30312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12129" y="4533937"/>
            <a:ext cx="436172" cy="436172"/>
          </a:xfrm>
          <a:prstGeom prst="rect">
            <a:avLst/>
          </a:prstGeom>
        </p:spPr>
      </p:pic>
      <p:pic>
        <p:nvPicPr>
          <p:cNvPr id="37" name="Gráfico 36" descr="Coração com pulsação">
            <a:extLst>
              <a:ext uri="{FF2B5EF4-FFF2-40B4-BE49-F238E27FC236}">
                <a16:creationId xmlns="" xmlns:a16="http://schemas.microsoft.com/office/drawing/2014/main" id="{06AE6528-29F8-4474-8BCF-4AED44796D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86922" y="4925960"/>
            <a:ext cx="348468" cy="348468"/>
          </a:xfrm>
          <a:prstGeom prst="rect">
            <a:avLst/>
          </a:prstGeom>
        </p:spPr>
      </p:pic>
      <p:sp>
        <p:nvSpPr>
          <p:cNvPr id="205" name="Rectangle 106">
            <a:extLst>
              <a:ext uri="{FF2B5EF4-FFF2-40B4-BE49-F238E27FC236}">
                <a16:creationId xmlns="" xmlns:a16="http://schemas.microsoft.com/office/drawing/2014/main" id="{BC1A6396-59FE-4B10-9CD0-B8176692DD8A}"/>
              </a:ext>
            </a:extLst>
          </p:cNvPr>
          <p:cNvSpPr>
            <a:spLocks/>
          </p:cNvSpPr>
          <p:nvPr/>
        </p:nvSpPr>
        <p:spPr>
          <a:xfrm>
            <a:off x="-62415" y="5598429"/>
            <a:ext cx="6982827" cy="221466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dados são compartilhados?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6" name="Retângulo 205">
            <a:extLst>
              <a:ext uri="{FF2B5EF4-FFF2-40B4-BE49-F238E27FC236}">
                <a16:creationId xmlns="" xmlns:a16="http://schemas.microsoft.com/office/drawing/2014/main" id="{DDB8EB39-4675-4E42-8761-883A377D612B}"/>
              </a:ext>
            </a:extLst>
          </p:cNvPr>
          <p:cNvSpPr/>
          <p:nvPr/>
        </p:nvSpPr>
        <p:spPr>
          <a:xfrm>
            <a:off x="2229293" y="5993184"/>
            <a:ext cx="36667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b="1" dirty="0">
                <a:latin typeface="Calibri  "/>
              </a:rPr>
              <a:t>O </a:t>
            </a:r>
            <a:r>
              <a:rPr lang="pt-BR" sz="1000" b="1" dirty="0">
                <a:latin typeface="Calibri  "/>
              </a:rPr>
              <a:t>GTLAWYERS não compartilha ou comercializa os dados coletados no site com quaisquer terceiros. </a:t>
            </a:r>
            <a:endParaRPr lang="pt-BR" sz="1050" b="1" dirty="0">
              <a:latin typeface="Calibri  "/>
            </a:endParaRPr>
          </a:p>
        </p:txBody>
      </p:sp>
      <p:pic>
        <p:nvPicPr>
          <p:cNvPr id="41" name="Gráfico 40" descr="Compartilhar com uma pessoa">
            <a:extLst>
              <a:ext uri="{FF2B5EF4-FFF2-40B4-BE49-F238E27FC236}">
                <a16:creationId xmlns="" xmlns:a16="http://schemas.microsoft.com/office/drawing/2014/main" id="{67FC5411-1B55-4253-869E-35588A0A60C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94408" y="5798084"/>
            <a:ext cx="768093" cy="768093"/>
          </a:xfrm>
          <a:prstGeom prst="rect">
            <a:avLst/>
          </a:prstGeom>
        </p:spPr>
      </p:pic>
      <p:sp>
        <p:nvSpPr>
          <p:cNvPr id="43" name="Elipse 42">
            <a:extLst>
              <a:ext uri="{FF2B5EF4-FFF2-40B4-BE49-F238E27FC236}">
                <a16:creationId xmlns="" xmlns:a16="http://schemas.microsoft.com/office/drawing/2014/main" id="{3E2D097A-ED51-476E-8D08-1A4A9FAE1FCD}"/>
              </a:ext>
            </a:extLst>
          </p:cNvPr>
          <p:cNvSpPr/>
          <p:nvPr/>
        </p:nvSpPr>
        <p:spPr>
          <a:xfrm>
            <a:off x="1372874" y="5852266"/>
            <a:ext cx="821727" cy="6973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5" name="Conector reto 44">
            <a:extLst>
              <a:ext uri="{FF2B5EF4-FFF2-40B4-BE49-F238E27FC236}">
                <a16:creationId xmlns="" xmlns:a16="http://schemas.microsoft.com/office/drawing/2014/main" id="{45DC4D12-8975-46DB-ACB1-3E12FDF92F46}"/>
              </a:ext>
            </a:extLst>
          </p:cNvPr>
          <p:cNvCxnSpPr>
            <a:cxnSpLocks/>
            <a:endCxn id="43" idx="5"/>
          </p:cNvCxnSpPr>
          <p:nvPr/>
        </p:nvCxnSpPr>
        <p:spPr>
          <a:xfrm>
            <a:off x="1578254" y="5911046"/>
            <a:ext cx="496008" cy="5364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5" name="Rectangle 106">
            <a:extLst>
              <a:ext uri="{FF2B5EF4-FFF2-40B4-BE49-F238E27FC236}">
                <a16:creationId xmlns="" xmlns:a16="http://schemas.microsoft.com/office/drawing/2014/main" id="{D3FE4109-49E0-4899-8418-059FB4525C81}"/>
              </a:ext>
            </a:extLst>
          </p:cNvPr>
          <p:cNvSpPr>
            <a:spLocks/>
          </p:cNvSpPr>
          <p:nvPr/>
        </p:nvSpPr>
        <p:spPr>
          <a:xfrm>
            <a:off x="-70420" y="6595241"/>
            <a:ext cx="7011151" cy="239566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Quais são os seus direitos sobre seus dados pessoais e como exercê-los?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8" name="Retângulo 217">
            <a:extLst>
              <a:ext uri="{FF2B5EF4-FFF2-40B4-BE49-F238E27FC236}">
                <a16:creationId xmlns="" xmlns:a16="http://schemas.microsoft.com/office/drawing/2014/main" id="{C108FBF9-13DC-4BD5-8101-4704C8928FE4}"/>
              </a:ext>
            </a:extLst>
          </p:cNvPr>
          <p:cNvSpPr/>
          <p:nvPr/>
        </p:nvSpPr>
        <p:spPr>
          <a:xfrm>
            <a:off x="148765" y="6887591"/>
            <a:ext cx="66234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b="1" dirty="0">
                <a:latin typeface="Calibri  "/>
              </a:rPr>
              <a:t>A Lei nº 13.709/18 – Lei Geral de Proteção de Dados (“LGPD”) prevê diversos direitos para que você como titular dos dados possa exercê-lo. A qualquer momento você poderá solicitar: </a:t>
            </a:r>
          </a:p>
          <a:p>
            <a:pPr algn="just"/>
            <a:endParaRPr lang="pt-BR" sz="1000" b="1" dirty="0">
              <a:latin typeface="Calibri  "/>
            </a:endParaRPr>
          </a:p>
          <a:p>
            <a:pPr marL="1543050" lvl="3" indent="-171450" algn="just">
              <a:buFont typeface="Wingdings" panose="05000000000000000000" pitchFamily="2" charset="2"/>
              <a:buChar char="q"/>
            </a:pPr>
            <a:r>
              <a:rPr lang="pt-BR" sz="1000" b="1" dirty="0">
                <a:latin typeface="Calibri  "/>
              </a:rPr>
              <a:t>Confirmação da existência de tratamento de dados pessoais;</a:t>
            </a:r>
          </a:p>
          <a:p>
            <a:pPr marL="1543050" lvl="3" indent="-171450" algn="just">
              <a:buFont typeface="Wingdings" panose="05000000000000000000" pitchFamily="2" charset="2"/>
              <a:buChar char="q"/>
            </a:pPr>
            <a:r>
              <a:rPr lang="pt-BR" sz="1000" b="1" dirty="0">
                <a:latin typeface="Calibri  "/>
              </a:rPr>
              <a:t>Acesso aos seus dados pessoais;</a:t>
            </a:r>
          </a:p>
          <a:p>
            <a:pPr marL="1543050" lvl="3" indent="-171450" algn="just">
              <a:buFont typeface="Wingdings" panose="05000000000000000000" pitchFamily="2" charset="2"/>
              <a:buChar char="q"/>
            </a:pPr>
            <a:r>
              <a:rPr lang="pt-BR" sz="1000" b="1" dirty="0">
                <a:latin typeface="Calibri  "/>
              </a:rPr>
              <a:t>Correção de dados incompletos, inexatos ou desatualizados;</a:t>
            </a:r>
          </a:p>
          <a:p>
            <a:pPr marL="1543050" lvl="3" indent="-171450" algn="just">
              <a:buFont typeface="Wingdings" panose="05000000000000000000" pitchFamily="2" charset="2"/>
              <a:buChar char="q"/>
            </a:pPr>
            <a:r>
              <a:rPr lang="pt-BR" sz="1000" b="1" dirty="0">
                <a:latin typeface="Calibri  "/>
              </a:rPr>
              <a:t>Anonimização, bloqueio ou eliminação de dados desnecessários ou excessivos considerando as nossas finalidades de tratamento;</a:t>
            </a:r>
          </a:p>
          <a:p>
            <a:pPr marL="1543050" lvl="3" indent="-171450" algn="just">
              <a:buFont typeface="Wingdings" panose="05000000000000000000" pitchFamily="2" charset="2"/>
              <a:buChar char="q"/>
            </a:pPr>
            <a:r>
              <a:rPr lang="pt-BR" sz="1000" b="1" dirty="0">
                <a:latin typeface="Calibri  "/>
              </a:rPr>
              <a:t>Exclusão de dados pessoais;</a:t>
            </a:r>
          </a:p>
          <a:p>
            <a:pPr marL="1543050" lvl="3" indent="-171450" algn="just">
              <a:buFont typeface="Wingdings" panose="05000000000000000000" pitchFamily="2" charset="2"/>
              <a:buChar char="q"/>
            </a:pPr>
            <a:r>
              <a:rPr lang="pt-BR" sz="1000" b="1" dirty="0">
                <a:latin typeface="Calibri  "/>
              </a:rPr>
              <a:t>Informação sobre os tipos de tratamento dos seus dados pessoais;</a:t>
            </a:r>
          </a:p>
          <a:p>
            <a:pPr marL="1543050" lvl="3" indent="-171450" algn="just">
              <a:buFont typeface="Wingdings" panose="05000000000000000000" pitchFamily="2" charset="2"/>
              <a:buChar char="q"/>
            </a:pPr>
            <a:r>
              <a:rPr lang="pt-BR" sz="1000" b="1" dirty="0">
                <a:latin typeface="Calibri  "/>
              </a:rPr>
              <a:t>Informação sobre as consequências de não fornecer o consentimento;</a:t>
            </a:r>
          </a:p>
          <a:p>
            <a:pPr marL="1543050" lvl="3" indent="-171450" algn="just">
              <a:buFont typeface="Wingdings" panose="05000000000000000000" pitchFamily="2" charset="2"/>
              <a:buChar char="q"/>
            </a:pPr>
            <a:r>
              <a:rPr lang="pt-BR" sz="1000" b="1" dirty="0">
                <a:latin typeface="Calibri  "/>
              </a:rPr>
              <a:t>Revogação do seu consentimento.</a:t>
            </a:r>
          </a:p>
          <a:p>
            <a:pPr algn="just"/>
            <a:r>
              <a:rPr lang="pt-BR" sz="1000" b="1" dirty="0">
                <a:latin typeface="Calibri  "/>
              </a:rPr>
              <a:t>    </a:t>
            </a:r>
            <a:endParaRPr lang="pt-BR" sz="1000" b="1" dirty="0">
              <a:effectLst/>
              <a:latin typeface="Calibri 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Seta: de Cima para Baixo 50">
            <a:extLst>
              <a:ext uri="{FF2B5EF4-FFF2-40B4-BE49-F238E27FC236}">
                <a16:creationId xmlns="" xmlns:a16="http://schemas.microsoft.com/office/drawing/2014/main" id="{C9B03369-3396-485E-90B5-374B8809490C}"/>
              </a:ext>
            </a:extLst>
          </p:cNvPr>
          <p:cNvSpPr/>
          <p:nvPr/>
        </p:nvSpPr>
        <p:spPr>
          <a:xfrm>
            <a:off x="1229555" y="7424137"/>
            <a:ext cx="131479" cy="1333823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3" name="Gráfico 52" descr="Lista de verificação DPE">
            <a:extLst>
              <a:ext uri="{FF2B5EF4-FFF2-40B4-BE49-F238E27FC236}">
                <a16:creationId xmlns="" xmlns:a16="http://schemas.microsoft.com/office/drawing/2014/main" id="{22BC89C2-57E4-4CB5-8872-757354AA4B1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6942" y="7514810"/>
            <a:ext cx="1056964" cy="1056964"/>
          </a:xfrm>
          <a:prstGeom prst="rect">
            <a:avLst/>
          </a:prstGeom>
        </p:spPr>
      </p:pic>
      <p:sp>
        <p:nvSpPr>
          <p:cNvPr id="222" name="Rectangle 106">
            <a:extLst>
              <a:ext uri="{FF2B5EF4-FFF2-40B4-BE49-F238E27FC236}">
                <a16:creationId xmlns="" xmlns:a16="http://schemas.microsoft.com/office/drawing/2014/main" id="{7915930C-6D7D-4A8C-AD41-74B21DF9CA93}"/>
              </a:ext>
            </a:extLst>
          </p:cNvPr>
          <p:cNvSpPr>
            <a:spLocks/>
          </p:cNvSpPr>
          <p:nvPr/>
        </p:nvSpPr>
        <p:spPr>
          <a:xfrm>
            <a:off x="-70422" y="8819422"/>
            <a:ext cx="6998839" cy="244626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Contato do Encarregado</a:t>
            </a:r>
          </a:p>
        </p:txBody>
      </p:sp>
      <p:sp>
        <p:nvSpPr>
          <p:cNvPr id="223" name="Retângulo 222">
            <a:extLst>
              <a:ext uri="{FF2B5EF4-FFF2-40B4-BE49-F238E27FC236}">
                <a16:creationId xmlns="" xmlns:a16="http://schemas.microsoft.com/office/drawing/2014/main" id="{C59BEC98-30B0-41CE-96EE-7427BE7BB661}"/>
              </a:ext>
            </a:extLst>
          </p:cNvPr>
          <p:cNvSpPr/>
          <p:nvPr/>
        </p:nvSpPr>
        <p:spPr>
          <a:xfrm>
            <a:off x="519600" y="9106530"/>
            <a:ext cx="6246279" cy="13926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000" b="1" dirty="0">
                <a:latin typeface="Calibri  "/>
              </a:rPr>
              <a:t>Qualquer solicitação, reclamação, comunicação ou questionamento com relação a seus dados pessoais, deverá ser dirigida ao Encarregado, cujo trabalho é de garantir que o tratamento dos seus dados pessoais esteja em conformidade com as normas de proteção e privacidade de dados. </a:t>
            </a:r>
          </a:p>
          <a:p>
            <a:endParaRPr lang="pt-BR" sz="1000" b="1" dirty="0" smtClean="0">
              <a:latin typeface="Calibri  "/>
            </a:endParaRPr>
          </a:p>
          <a:p>
            <a:pPr>
              <a:spcAft>
                <a:spcPts val="600"/>
              </a:spcAft>
            </a:pPr>
            <a:r>
              <a:rPr lang="pt-BR" sz="1000" b="1" dirty="0" smtClean="0">
                <a:latin typeface="Calibri  "/>
              </a:rPr>
              <a:t>Entre em contato com nosso Encarregado por e-mail e/ou telefone: </a:t>
            </a:r>
            <a:r>
              <a:rPr lang="pt-BR" sz="1000" dirty="0" smtClean="0">
                <a:latin typeface="Calibri  "/>
              </a:rPr>
              <a:t> </a:t>
            </a:r>
            <a:r>
              <a:rPr lang="pt-BR" sz="1000" b="1" dirty="0" smtClean="0">
                <a:latin typeface="Calibri  "/>
                <a:hlinkClick r:id="rId21"/>
              </a:rPr>
              <a:t>compliance@gtlawyers.com.br</a:t>
            </a:r>
            <a:r>
              <a:rPr lang="pt-BR" sz="1000" b="1" dirty="0" smtClean="0">
                <a:latin typeface="Calibri  "/>
              </a:rPr>
              <a:t> e/ou +55 21 25407282</a:t>
            </a:r>
          </a:p>
          <a:p>
            <a:pPr algn="ctr"/>
            <a:r>
              <a:rPr lang="pt-BR" sz="900" b="1" dirty="0" smtClean="0"/>
              <a:t>Acesse </a:t>
            </a:r>
            <a:r>
              <a:rPr lang="pt-BR" sz="900" b="1" dirty="0"/>
              <a:t>nossa Política de Privacidade e Proteção de Dados </a:t>
            </a:r>
            <a:r>
              <a:rPr lang="pt-BR" sz="900" b="1" dirty="0" smtClean="0"/>
              <a:t>“https</a:t>
            </a:r>
            <a:r>
              <a:rPr lang="pt-BR" sz="900" b="1" dirty="0"/>
              <a:t>://</a:t>
            </a:r>
            <a:r>
              <a:rPr lang="pt-BR" sz="900" b="1" dirty="0" smtClean="0"/>
              <a:t>www.gtlawyers.com.br/Compliance”</a:t>
            </a:r>
            <a:endParaRPr lang="pt-BR" sz="900" b="1" dirty="0"/>
          </a:p>
          <a:p>
            <a:endParaRPr lang="pt-BR" sz="1050" b="1" dirty="0">
              <a:latin typeface="Calibri  "/>
            </a:endParaRPr>
          </a:p>
        </p:txBody>
      </p:sp>
      <p:pic>
        <p:nvPicPr>
          <p:cNvPr id="55" name="Gráfico 54" descr="Email">
            <a:extLst>
              <a:ext uri="{FF2B5EF4-FFF2-40B4-BE49-F238E27FC236}">
                <a16:creationId xmlns="" xmlns:a16="http://schemas.microsoft.com/office/drawing/2014/main" id="{0D601F2F-2BE1-4F82-BF5D-964EFB5927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40539" y="9201468"/>
            <a:ext cx="288318" cy="288318"/>
          </a:xfrm>
          <a:prstGeom prst="rect">
            <a:avLst/>
          </a:prstGeom>
        </p:spPr>
      </p:pic>
      <p:sp>
        <p:nvSpPr>
          <p:cNvPr id="226" name="Retângulo 225">
            <a:extLst>
              <a:ext uri="{FF2B5EF4-FFF2-40B4-BE49-F238E27FC236}">
                <a16:creationId xmlns="" xmlns:a16="http://schemas.microsoft.com/office/drawing/2014/main" id="{87AF7347-6D1B-44B4-9620-9505DA08D1CC}"/>
              </a:ext>
            </a:extLst>
          </p:cNvPr>
          <p:cNvSpPr/>
          <p:nvPr/>
        </p:nvSpPr>
        <p:spPr>
          <a:xfrm>
            <a:off x="5136116" y="822912"/>
            <a:ext cx="17842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b="1" dirty="0"/>
              <a:t>Versão 1.1 – </a:t>
            </a:r>
            <a:r>
              <a:rPr lang="pt-BR" sz="800" b="1" dirty="0" smtClean="0"/>
              <a:t>Novembro/2021</a:t>
            </a:r>
            <a:endParaRPr lang="pt-BR" sz="800" b="1" dirty="0"/>
          </a:p>
        </p:txBody>
      </p:sp>
      <p:pic>
        <p:nvPicPr>
          <p:cNvPr id="57" name="Gráfico 56" descr="Destinatário">
            <a:extLst>
              <a:ext uri="{FF2B5EF4-FFF2-40B4-BE49-F238E27FC236}">
                <a16:creationId xmlns="" xmlns:a16="http://schemas.microsoft.com/office/drawing/2014/main" id="{36762D1D-EA83-450E-B2E9-8637FC07847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7346" y="9594313"/>
            <a:ext cx="244626" cy="2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440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criptedShapesTocAlgo"/>
  <p:tag name="UPSLIDETOCMASTERID" val="Wavestone White - Landscape EN7 13 2016"/>
  <p:tag name="UPSLIDETOCMASTERNAME" val="Wavestone White - Landscape EN"/>
  <p:tag name="UPSLIDETOCMASTERLASTEDITIONDATE" val="636045403044458308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false&lt;/ContainsAppendix&gt;&#10;    &lt;ContainsUnNumberedSections&gt;false&lt;/ContainsUnNumberedSections&gt;&#10;    &lt;SlideTitle&gt;Agenda&lt;/SlideTitle&gt;&#10;  &lt;/TocSlidesOptions&gt;&#10;  &lt;SectionSlideOptions&gt;&#10;    &lt;ContainsOwnSubSection&gt;true&lt;/ContainsOwnSubSection&gt;&#10;    &lt;ContainsOwnSlide&gt;true&lt;/ContainsOwnSlide&gt;&#10;    &lt;ContainsOtherSections&gt;true&lt;/ContainsOtherSections&gt;&#10;    &lt;ContainsOthersSubsection&gt;true&lt;/ContainsOthersSubsection&gt;&#10;    &lt;containsAppendix&gt;true&lt;/containsAppendix&gt;&#10;    &lt;containsUnnumberedSections&gt;true&lt;/containsUnnumberedSections&gt;&#10;    &lt;SlideTitle&gt;Table of contents&lt;/SlideTitle&gt;&#10;  &lt;/SectionSlideOptions&gt;&#10;  &lt;SubSectionSlideOptions&gt;&#10;    &lt;ContainsOtherSubsections&gt;true&lt;/ContainsOtherSubsections&gt;&#10;    &lt;ContainsOwnSlides&gt;tru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&gt;Table of contents&lt;/SlideTitle&gt;&#10;  &lt;/SubSectionSlideOptions&gt;&#10;  &lt;UsedSlideLayouts&gt;&#10;    &lt;TocSlidesLayout&gt;&#10;      &lt;DesignName&gt;DRAFT-FR-A4-Deliverable-201619&lt;/DesignName&gt;&#10;      &lt;LayoutName&gt;Blank page&lt;/LayoutName&gt;&#10;    &lt;/TocSlidesLayout&gt;&#10;    &lt;SectionLayout&gt;&#10;      &lt;DesignName&gt;DRAFT-FR-A4-Deliverable-201619&lt;/DesignName&gt;&#10;      &lt;LayoutName&gt;Blank page&lt;/LayoutName&gt;&#10;    &lt;/SectionLayout&gt;&#10;    &lt;SubsectionLayout&gt;&#10;      &lt;DesignName&gt;DRAFT-FR-A4-Deliverable-201619&lt;/DesignName&gt;&#10;      &lt;LayoutName&gt;Blank page&lt;/LayoutName&gt;&#10;    &lt;/SubsectionLayout&gt;&#10;    &lt;TitleSliLayout&gt;&#10;      &lt;DesignName&gt;DRAFT-FR-A4-Deliverable-201619&lt;/DesignName&gt;&#10;      &lt;LayoutName&gt;Cover White + Image&lt;/LayoutName&gt;&#10;    &lt;/TitleSliLayout&gt;&#10;  &lt;/UsedSlideLayouts&gt;&#10;  &lt;ActiveReminders&gt;&#10;    &lt;ReminderScriptList&gt;&#10;      &lt;ReminderScript&gt;&#10;        &lt;Key xsi:type=&quot;xsd:string&quot;&gt;Reminder19/07/2016 13:48:31518297754&lt;/Key&gt;&#10;        &lt;Value xsi:type=&quot;xsd:string&quot;&gt;&amp;lt;%SubSecNumElseSecNum%&amp;gt;&amp;lt;%DotIfSubSecOrSecNum%&amp;gt; &amp;lt;%SubSecNameElseSecName%&amp;gt;&lt;/Value&gt;&#10;      &lt;/ReminderScript&gt;&#10;    &lt;/ReminderScriptList&gt;&#10;  &lt;/ActiveReminders&gt;&#10;  &lt;CustomAlgoOptions xsi:type=&quot;ScriptedSpecificAlgoOptions&quot;&gt;&#10;    &lt;CustomBaseAlgoOptions&gt;&#10;      &lt;UseSlideTitleAsSubSectionMarker&gt;false&lt;/UseSlideTitleAsSubSectionMarker&gt;&#10;      &lt;SlideTitleAsSectionMarker&gt;&#10;        &lt;UseTitleAsReminder&gt;false&lt;/UseTitleAsReminder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0&lt;/BannerFillR&gt;&#10;        &lt;BannerFillG&gt;0&lt;/BannerFillG&gt;&#10;        &lt;BannerFillB&gt;0&lt;/BannerFillB&gt;&#10;        &lt;ForceBold&gt;false&lt;/ForceBold&gt;&#10;        &lt;ApplyToSubSections&gt;tru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&gt;Page &lt;/BeforeSlideIndex&gt;&#10;        &lt;AfterSecNum /&gt;&#10;        &lt;BeforeSecNum&gt;0&lt;/BeforeSecNum&gt;&#10;        &lt;AfterSubSecNum /&gt;&#10;        &lt;BeforeSubSecNum /&gt;&#10;      &lt;/Scripts&gt;&#10;      &lt;Lines&gt;&#10;        &lt;UseLineBelowSections&gt;false&lt;/UseLineBelowSections&gt;&#10;        &lt;LineBelowSection&gt;&#10;          &lt;XOffset&gt;0&lt;/XOffset&gt;&#10;          &lt;YOffset&gt;0&lt;/YOffset&gt;&#10;          &lt;Weight&gt;0&lt;/Weight&gt;&#10;          &lt;R&gt;0&lt;/R&gt;&#10;          &lt;G&gt;0&lt;/G&gt;&#10;          &lt;B&gt;0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7.4750233&lt;/SpaceBeforeSections&gt;&#10;          &lt;SpaceBeforeSubSections&gt;11.6500158&lt;/SpaceBeforeSubSections&gt;&#10;          &lt;SpaceBeforeSlides&gt;5.825008&lt;/SpaceBeforeSlides&gt;&#10;        &lt;/ManualSpacing&gt;&#10;        &lt;ManualSpacingSections&gt;&#10;          &lt;SpaceBeforeSections&gt;0&lt;/SpaceBeforeSections&gt;&#10;          &lt;SpaceBeforeSubSections&gt;0&lt;/SpaceBeforeSubSections&gt;&#10;          &lt;SpaceBeforeSlides&gt;0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  &lt;Sh1SecDividerOptions&gt;&#10;      &lt;UseShapeInDividers&gt;true&lt;/UseShapeInDividers&gt;&#10;      &lt;script&gt;0&amp;lt;%SectionNum%&amp;gt;&lt;/script&gt;&#10;    &lt;/Sh1SecDividerOptions&gt;&#10;    &lt;Sh2SecDividerOptions&gt;&#10;      &lt;UseShapeInDividers&gt;true&lt;/UseShapeInDividers&gt;&#10;      &lt;script&gt;&amp;lt;%SectionName%&amp;gt;&lt;/script&gt;&#10;    &lt;/Sh2SecDividerOptions&gt;&#10;    &lt;Sh3SecDividerOptions&gt;&#10;      &lt;UseShapeInDividers&gt;false&lt;/UseShapeInDividers&gt;&#10;    &lt;/Sh3SecDividerOptions&gt;&#10;    &lt;Sh1SubSecDividerOptions&gt;&#10;      &lt;UseShapeInDividers&gt;false&lt;/UseShapeInDividers&gt;&#10;      &lt;script&gt;&amp;lt;%SectionName%&amp;gt;&lt;/script&gt;&#10;    &lt;/Sh1SubSecDividerOptions&gt;&#10;    &lt;Sh2SubSecDividerOptions&gt;&#10;      &lt;UseShapeInDividers&gt;false&lt;/UseShapeInDividers&gt;&#10;    &lt;/Sh2SubSecDividerOptions&gt;&#10;    &lt;Sh3SubSecDividerOptions&gt;&#10;      &lt;UseShapeInDividers&gt;false&lt;/UseShapeInDividers&gt;&#10;    &lt;/Sh3SubSecDividerOptions&gt;&#10;  &lt;/CustomAlgoOptions&gt;&#10;  &lt;XmlSubSectionsHaveSlide&gt;false&lt;/XmlSubSectionsHaveSlide&gt;&#10;  &lt;AllowDuplicateTitleSlides&gt;tru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RomanAndLetters&lt;/NumType&gt;&#10;  &lt;/NumberingOptionForAppendix&gt;&#10;&lt;/TocContentOptions&gt;"/>
  <p:tag name="SP_AGENDA" val="TableOfContents AgendaSlides SectionNumber SlideNumber"/>
</p:tagLst>
</file>

<file path=ppt/theme/theme1.xml><?xml version="1.0" encoding="utf-8"?>
<a:theme xmlns:a="http://schemas.openxmlformats.org/drawingml/2006/main" name="Livrable-FR-A4-Portrait-20160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4-FR-Livrable-Portrait-201707" id="{9632EB27-310A-4A10-ADF1-122475135A23}" vid="{AA5318F0-67B1-4795-91DE-7001159FB392}"/>
    </a:ext>
  </a:extLst>
</a:theme>
</file>

<file path=ppt/theme/theme2.xml><?xml version="1.0" encoding="utf-8"?>
<a:theme xmlns:a="http://schemas.openxmlformats.org/drawingml/2006/main" name="20150709 - POC Board 10.07 - vDRAFT">
  <a:themeElements>
    <a:clrScheme name="Personnalisé 13">
      <a:dk1>
        <a:srgbClr val="000000"/>
      </a:dk1>
      <a:lt1>
        <a:srgbClr val="FFFFFF"/>
      </a:lt1>
      <a:dk2>
        <a:srgbClr val="001A70"/>
      </a:dk2>
      <a:lt2>
        <a:srgbClr val="EAEAEA"/>
      </a:lt2>
      <a:accent1>
        <a:srgbClr val="005BBB"/>
      </a:accent1>
      <a:accent2>
        <a:srgbClr val="FE5815"/>
      </a:accent2>
      <a:accent3>
        <a:srgbClr val="C4D600"/>
      </a:accent3>
      <a:accent4>
        <a:srgbClr val="509E2F"/>
      </a:accent4>
      <a:accent5>
        <a:srgbClr val="FFA02F"/>
      </a:accent5>
      <a:accent6>
        <a:srgbClr val="FFFFFF"/>
      </a:accent6>
      <a:hlink>
        <a:srgbClr val="005BBB"/>
      </a:hlink>
      <a:folHlink>
        <a:srgbClr val="96969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_Plaquettes de sensibilisation PART 1_ .potx" id="{F7106D73-C67F-4343-BDFA-56216AFBAF6B}" vid="{60CC0951-3B26-4325-8348-A92EBD140405}"/>
    </a:ext>
  </a:extLst>
</a:theme>
</file>

<file path=ppt/theme/theme3.xml><?xml version="1.0" encoding="utf-8"?>
<a:theme xmlns:a="http://schemas.openxmlformats.org/drawingml/2006/main" name="1_20150709 - POC Board 10.07 - vDRAFT">
  <a:themeElements>
    <a:clrScheme name="Personnalisé 13">
      <a:dk1>
        <a:srgbClr val="000000"/>
      </a:dk1>
      <a:lt1>
        <a:srgbClr val="FFFFFF"/>
      </a:lt1>
      <a:dk2>
        <a:srgbClr val="001A70"/>
      </a:dk2>
      <a:lt2>
        <a:srgbClr val="EAEAEA"/>
      </a:lt2>
      <a:accent1>
        <a:srgbClr val="005BBB"/>
      </a:accent1>
      <a:accent2>
        <a:srgbClr val="FE5815"/>
      </a:accent2>
      <a:accent3>
        <a:srgbClr val="C4D600"/>
      </a:accent3>
      <a:accent4>
        <a:srgbClr val="509E2F"/>
      </a:accent4>
      <a:accent5>
        <a:srgbClr val="FFA02F"/>
      </a:accent5>
      <a:accent6>
        <a:srgbClr val="FFFFFF"/>
      </a:accent6>
      <a:hlink>
        <a:srgbClr val="005BBB"/>
      </a:hlink>
      <a:folHlink>
        <a:srgbClr val="96969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_Plaquettes de sensibilisation PART 1_ .potx" id="{F7106D73-C67F-4343-BDFA-56216AFBAF6B}" vid="{60CC0951-3B26-4325-8348-A92EBD140405}"/>
    </a:ext>
  </a:extLst>
</a:theme>
</file>

<file path=ppt/theme/theme4.xml><?xml version="1.0" encoding="utf-8"?>
<a:theme xmlns:a="http://schemas.openxmlformats.org/drawingml/2006/main" name="2_20150709 - POC Board 10.07 - vDRAFT">
  <a:themeElements>
    <a:clrScheme name="Personnalisé 13">
      <a:dk1>
        <a:srgbClr val="000000"/>
      </a:dk1>
      <a:lt1>
        <a:srgbClr val="FFFFFF"/>
      </a:lt1>
      <a:dk2>
        <a:srgbClr val="001A70"/>
      </a:dk2>
      <a:lt2>
        <a:srgbClr val="EAEAEA"/>
      </a:lt2>
      <a:accent1>
        <a:srgbClr val="005BBB"/>
      </a:accent1>
      <a:accent2>
        <a:srgbClr val="FE5815"/>
      </a:accent2>
      <a:accent3>
        <a:srgbClr val="C4D600"/>
      </a:accent3>
      <a:accent4>
        <a:srgbClr val="509E2F"/>
      </a:accent4>
      <a:accent5>
        <a:srgbClr val="FFA02F"/>
      </a:accent5>
      <a:accent6>
        <a:srgbClr val="FFFFFF"/>
      </a:accent6>
      <a:hlink>
        <a:srgbClr val="005BBB"/>
      </a:hlink>
      <a:folHlink>
        <a:srgbClr val="96969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_Plaquettes de sensibilisation PART 1_ .potx" id="{F7106D73-C67F-4343-BDFA-56216AFBAF6B}" vid="{60CC0951-3B26-4325-8348-A92EBD14040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15FF37054D6B448CE098AF2707140A" ma:contentTypeVersion="6" ma:contentTypeDescription="Crée un document." ma:contentTypeScope="" ma:versionID="3e752fbe7c0194f8710ba0803cca152a">
  <xsd:schema xmlns:xsd="http://www.w3.org/2001/XMLSchema" xmlns:xs="http://www.w3.org/2001/XMLSchema" xmlns:p="http://schemas.microsoft.com/office/2006/metadata/properties" xmlns:ns2="c308acc6-0dbc-4f88-a1f2-0c30eb5aeb5c" targetNamespace="http://schemas.microsoft.com/office/2006/metadata/properties" ma:root="true" ma:fieldsID="8b9ceb0b5a42b79628dcfeee32a105ed" ns2:_="">
    <xsd:import namespace="c308acc6-0dbc-4f88-a1f2-0c30eb5aeb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8acc6-0dbc-4f88-a1f2-0c30eb5aeb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78D5E5-B7A8-42E0-A92C-CB453A089087}">
  <ds:schemaRefs>
    <ds:schemaRef ds:uri="c308acc6-0dbc-4f88-a1f2-0c30eb5aeb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B69CF8-0A8E-4948-891D-B6F82A36F6F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308acc6-0dbc-4f88-a1f2-0c30eb5aeb5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CA0A77-A734-4EA3-BC5A-E795AFED71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A4-FR-Livrable-Portrait-201707</Template>
  <TotalTime>3819</TotalTime>
  <Words>474</Words>
  <Application>Microsoft Office PowerPoint</Application>
  <PresentationFormat>Papel A4 (210 x 297 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</vt:i4>
      </vt:variant>
    </vt:vector>
  </HeadingPairs>
  <TitlesOfParts>
    <vt:vector size="14" baseType="lpstr">
      <vt:lpstr>Arial</vt:lpstr>
      <vt:lpstr>Calibri</vt:lpstr>
      <vt:lpstr>Calibri  </vt:lpstr>
      <vt:lpstr>Calibri Light</vt:lpstr>
      <vt:lpstr>Segoe UI Semilight</vt:lpstr>
      <vt:lpstr>Tahoma</vt:lpstr>
      <vt:lpstr>Tempus Sans ITC</vt:lpstr>
      <vt:lpstr>Times New Roman</vt:lpstr>
      <vt:lpstr>Wingdings</vt:lpstr>
      <vt:lpstr>Livrable-FR-A4-Portrait-201609</vt:lpstr>
      <vt:lpstr>20150709 - POC Board 10.07 - vDRAFT</vt:lpstr>
      <vt:lpstr>1_20150709 - POC Board 10.07 - vDRAFT</vt:lpstr>
      <vt:lpstr>2_20150709 - POC Board 10.07 - vDRAFT</vt:lpstr>
      <vt:lpstr>Apresentação do PowerPoint</vt:lpstr>
    </vt:vector>
  </TitlesOfParts>
  <Manager>© WAVESTONE</Manager>
  <Company>Wavestone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BARBOLOSI Léo</dc:creator>
  <cp:lastModifiedBy>Mariana de Mattos Pinheiro</cp:lastModifiedBy>
  <cp:revision>65</cp:revision>
  <cp:lastPrinted>2021-04-29T01:17:08Z</cp:lastPrinted>
  <dcterms:created xsi:type="dcterms:W3CDTF">2019-12-09T08:27:36Z</dcterms:created>
  <dcterms:modified xsi:type="dcterms:W3CDTF">2021-12-01T18:27:13Z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0x0101008F15FF37054D6B448CE098AF2707140A</vt:lpwstr>
  </property>
  <property fmtid="{D5CDD505-2E9C-101B-9397-08002B2CF9AE}" pid="3" name="Document status">
    <vt:lpwstr/>
  </property>
</Properties>
</file>